
<file path=[Content_Types].xml><?xml version="1.0" encoding="utf-8"?>
<Types xmlns="http://schemas.openxmlformats.org/package/2006/content-types"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5209" autoAdjust="0"/>
  </p:normalViewPr>
  <p:slideViewPr>
    <p:cSldViewPr snapToGrid="0">
      <p:cViewPr>
        <p:scale>
          <a:sx n="75" d="100"/>
          <a:sy n="75" d="100"/>
        </p:scale>
        <p:origin x="-132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A5080-DA1F-4F3E-B09F-6368EB7A70B8}" type="doc">
      <dgm:prSet loTypeId="urn:microsoft.com/office/officeart/2008/layout/Lin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kumimoji="1" lang="ja-JP" altLang="en-US"/>
        </a:p>
      </dgm:t>
    </dgm:pt>
    <dgm:pt modelId="{B980E928-DE0C-4AE9-ABAD-8196955CE4D0}">
      <dgm:prSet/>
      <dgm:spPr/>
      <dgm:t>
        <a:bodyPr/>
        <a:lstStyle/>
        <a:p>
          <a:r>
            <a:rPr kumimoji="1" lang="ja-JP" dirty="0"/>
            <a:t>主に配信において、複数の画像・動画・</a:t>
          </a:r>
          <a:r>
            <a:rPr kumimoji="1" lang="en-US" dirty="0"/>
            <a:t>URL</a:t>
          </a:r>
          <a:r>
            <a:rPr kumimoji="1" lang="ja-JP" dirty="0"/>
            <a:t>をスムーズに表示する</a:t>
          </a:r>
          <a:endParaRPr lang="ja-JP" dirty="0"/>
        </a:p>
      </dgm:t>
    </dgm:pt>
    <dgm:pt modelId="{D5125306-6303-4D91-8684-E07D87E7CC1C}" type="parTrans" cxnId="{C0ED6393-9CC9-4663-8BB4-404FED64285C}">
      <dgm:prSet/>
      <dgm:spPr/>
      <dgm:t>
        <a:bodyPr/>
        <a:lstStyle/>
        <a:p>
          <a:endParaRPr kumimoji="1" lang="ja-JP" altLang="en-US"/>
        </a:p>
      </dgm:t>
    </dgm:pt>
    <dgm:pt modelId="{4DFAA009-6110-40FC-A0EB-2542C047587F}" type="sibTrans" cxnId="{C0ED6393-9CC9-4663-8BB4-404FED64285C}">
      <dgm:prSet/>
      <dgm:spPr/>
      <dgm:t>
        <a:bodyPr/>
        <a:lstStyle/>
        <a:p>
          <a:endParaRPr kumimoji="1" lang="ja-JP" altLang="en-US"/>
        </a:p>
      </dgm:t>
    </dgm:pt>
    <dgm:pt modelId="{905DBB44-800E-4580-A867-2149DEF42D21}">
      <dgm:prSet/>
      <dgm:spPr/>
      <dgm:t>
        <a:bodyPr/>
        <a:lstStyle/>
        <a:p>
          <a:r>
            <a:rPr kumimoji="1" lang="en-US" dirty="0" err="1"/>
            <a:t>StreamYard</a:t>
          </a:r>
          <a:r>
            <a:rPr kumimoji="1" lang="ja-JP" dirty="0"/>
            <a:t>での使用を想定</a:t>
          </a:r>
          <a:endParaRPr lang="ja-JP" dirty="0"/>
        </a:p>
      </dgm:t>
    </dgm:pt>
    <dgm:pt modelId="{9F1FA8EC-9280-4AF3-98A3-71E98194DDC1}" type="parTrans" cxnId="{21083E65-519F-4D96-9AA1-619F5CBC6892}">
      <dgm:prSet/>
      <dgm:spPr/>
      <dgm:t>
        <a:bodyPr/>
        <a:lstStyle/>
        <a:p>
          <a:endParaRPr kumimoji="1" lang="ja-JP" altLang="en-US"/>
        </a:p>
      </dgm:t>
    </dgm:pt>
    <dgm:pt modelId="{C44CA3D4-5DC6-4BA4-BE9A-1DF1196386BD}" type="sibTrans" cxnId="{21083E65-519F-4D96-9AA1-619F5CBC6892}">
      <dgm:prSet/>
      <dgm:spPr/>
      <dgm:t>
        <a:bodyPr/>
        <a:lstStyle/>
        <a:p>
          <a:endParaRPr kumimoji="1" lang="ja-JP" altLang="en-US"/>
        </a:p>
      </dgm:t>
    </dgm:pt>
    <dgm:pt modelId="{2A806834-72BC-4C99-A163-54AD301C4363}">
      <dgm:prSet/>
      <dgm:spPr/>
      <dgm:t>
        <a:bodyPr/>
        <a:lstStyle/>
        <a:p>
          <a:r>
            <a:rPr kumimoji="1" lang="en-US" dirty="0"/>
            <a:t>HTML5 API</a:t>
          </a:r>
          <a:r>
            <a:rPr kumimoji="1" lang="ja-JP" dirty="0"/>
            <a:t>のみ使用しているため、</a:t>
          </a:r>
          <a:r>
            <a:rPr kumimoji="1" lang="en-US" dirty="0"/>
            <a:t>Github Pages</a:t>
          </a:r>
          <a:r>
            <a:rPr kumimoji="1" lang="ja-JP" dirty="0"/>
            <a:t>上で動作可能</a:t>
          </a:r>
          <a:endParaRPr lang="ja-JP" dirty="0"/>
        </a:p>
      </dgm:t>
    </dgm:pt>
    <dgm:pt modelId="{FA9D0352-E7BF-491A-8024-E746BE23CE11}" type="parTrans" cxnId="{7761FF67-884D-466C-B66D-D51B20C41A82}">
      <dgm:prSet/>
      <dgm:spPr/>
      <dgm:t>
        <a:bodyPr/>
        <a:lstStyle/>
        <a:p>
          <a:endParaRPr kumimoji="1" lang="ja-JP" altLang="en-US"/>
        </a:p>
      </dgm:t>
    </dgm:pt>
    <dgm:pt modelId="{661C302F-4B68-4098-B494-60613FE4CDB3}" type="sibTrans" cxnId="{7761FF67-884D-466C-B66D-D51B20C41A82}">
      <dgm:prSet/>
      <dgm:spPr/>
      <dgm:t>
        <a:bodyPr/>
        <a:lstStyle/>
        <a:p>
          <a:endParaRPr kumimoji="1" lang="ja-JP" altLang="en-US"/>
        </a:p>
      </dgm:t>
    </dgm:pt>
    <dgm:pt modelId="{9867026E-7195-4801-BA73-30F7061ECC3D}" type="pres">
      <dgm:prSet presAssocID="{553A5080-DA1F-4F3E-B09F-6368EB7A70B8}" presName="vert0" presStyleCnt="0">
        <dgm:presLayoutVars>
          <dgm:dir/>
          <dgm:animOne val="branch"/>
          <dgm:animLvl val="lvl"/>
        </dgm:presLayoutVars>
      </dgm:prSet>
      <dgm:spPr/>
    </dgm:pt>
    <dgm:pt modelId="{68320031-4561-45AA-B95B-5F8ABAAE5B82}" type="pres">
      <dgm:prSet presAssocID="{B980E928-DE0C-4AE9-ABAD-8196955CE4D0}" presName="thickLine" presStyleLbl="alignNode1" presStyleIdx="0" presStyleCnt="3"/>
      <dgm:spPr/>
    </dgm:pt>
    <dgm:pt modelId="{84C6BB5D-BC9A-42CE-894E-0B2274CB8C02}" type="pres">
      <dgm:prSet presAssocID="{B980E928-DE0C-4AE9-ABAD-8196955CE4D0}" presName="horz1" presStyleCnt="0"/>
      <dgm:spPr/>
    </dgm:pt>
    <dgm:pt modelId="{159F1C5F-9003-43D1-A6DF-DFA6D25B12ED}" type="pres">
      <dgm:prSet presAssocID="{B980E928-DE0C-4AE9-ABAD-8196955CE4D0}" presName="tx1" presStyleLbl="revTx" presStyleIdx="0" presStyleCnt="3"/>
      <dgm:spPr/>
    </dgm:pt>
    <dgm:pt modelId="{90268967-E31F-4589-8247-E01BB195E5A3}" type="pres">
      <dgm:prSet presAssocID="{B980E928-DE0C-4AE9-ABAD-8196955CE4D0}" presName="vert1" presStyleCnt="0"/>
      <dgm:spPr/>
    </dgm:pt>
    <dgm:pt modelId="{B799D578-1042-4896-9ACC-455750F05450}" type="pres">
      <dgm:prSet presAssocID="{905DBB44-800E-4580-A867-2149DEF42D21}" presName="thickLine" presStyleLbl="alignNode1" presStyleIdx="1" presStyleCnt="3"/>
      <dgm:spPr/>
    </dgm:pt>
    <dgm:pt modelId="{59A9B5F5-A848-4E95-AA12-15A2AE230302}" type="pres">
      <dgm:prSet presAssocID="{905DBB44-800E-4580-A867-2149DEF42D21}" presName="horz1" presStyleCnt="0"/>
      <dgm:spPr/>
    </dgm:pt>
    <dgm:pt modelId="{2132F713-A931-4222-B7D2-CDFD7C9EBCEA}" type="pres">
      <dgm:prSet presAssocID="{905DBB44-800E-4580-A867-2149DEF42D21}" presName="tx1" presStyleLbl="revTx" presStyleIdx="1" presStyleCnt="3"/>
      <dgm:spPr/>
    </dgm:pt>
    <dgm:pt modelId="{643D0D99-1AD9-420A-8469-FD547A67F503}" type="pres">
      <dgm:prSet presAssocID="{905DBB44-800E-4580-A867-2149DEF42D21}" presName="vert1" presStyleCnt="0"/>
      <dgm:spPr/>
    </dgm:pt>
    <dgm:pt modelId="{050EBD2E-C000-4D8F-8CAD-1193E229872C}" type="pres">
      <dgm:prSet presAssocID="{2A806834-72BC-4C99-A163-54AD301C4363}" presName="thickLine" presStyleLbl="alignNode1" presStyleIdx="2" presStyleCnt="3"/>
      <dgm:spPr/>
    </dgm:pt>
    <dgm:pt modelId="{98B2612C-9C2A-4A9D-94D8-63F98D79AB5C}" type="pres">
      <dgm:prSet presAssocID="{2A806834-72BC-4C99-A163-54AD301C4363}" presName="horz1" presStyleCnt="0"/>
      <dgm:spPr/>
    </dgm:pt>
    <dgm:pt modelId="{2212FED8-48E8-444C-BCBD-0FDB25BBEE5E}" type="pres">
      <dgm:prSet presAssocID="{2A806834-72BC-4C99-A163-54AD301C4363}" presName="tx1" presStyleLbl="revTx" presStyleIdx="2" presStyleCnt="3"/>
      <dgm:spPr/>
    </dgm:pt>
    <dgm:pt modelId="{2D092FC1-5832-4407-BD20-D571B1767393}" type="pres">
      <dgm:prSet presAssocID="{2A806834-72BC-4C99-A163-54AD301C4363}" presName="vert1" presStyleCnt="0"/>
      <dgm:spPr/>
    </dgm:pt>
  </dgm:ptLst>
  <dgm:cxnLst>
    <dgm:cxn modelId="{8A116C23-6D75-445C-9D6C-FDD8C91E1563}" type="presOf" srcId="{553A5080-DA1F-4F3E-B09F-6368EB7A70B8}" destId="{9867026E-7195-4801-BA73-30F7061ECC3D}" srcOrd="0" destOrd="0" presId="urn:microsoft.com/office/officeart/2008/layout/LinedList"/>
    <dgm:cxn modelId="{21083E65-519F-4D96-9AA1-619F5CBC6892}" srcId="{553A5080-DA1F-4F3E-B09F-6368EB7A70B8}" destId="{905DBB44-800E-4580-A867-2149DEF42D21}" srcOrd="1" destOrd="0" parTransId="{9F1FA8EC-9280-4AF3-98A3-71E98194DDC1}" sibTransId="{C44CA3D4-5DC6-4BA4-BE9A-1DF1196386BD}"/>
    <dgm:cxn modelId="{7761FF67-884D-466C-B66D-D51B20C41A82}" srcId="{553A5080-DA1F-4F3E-B09F-6368EB7A70B8}" destId="{2A806834-72BC-4C99-A163-54AD301C4363}" srcOrd="2" destOrd="0" parTransId="{FA9D0352-E7BF-491A-8024-E746BE23CE11}" sibTransId="{661C302F-4B68-4098-B494-60613FE4CDB3}"/>
    <dgm:cxn modelId="{C0ED6393-9CC9-4663-8BB4-404FED64285C}" srcId="{553A5080-DA1F-4F3E-B09F-6368EB7A70B8}" destId="{B980E928-DE0C-4AE9-ABAD-8196955CE4D0}" srcOrd="0" destOrd="0" parTransId="{D5125306-6303-4D91-8684-E07D87E7CC1C}" sibTransId="{4DFAA009-6110-40FC-A0EB-2542C047587F}"/>
    <dgm:cxn modelId="{AF26629B-45E7-413B-9B0F-E5CB754076D3}" type="presOf" srcId="{2A806834-72BC-4C99-A163-54AD301C4363}" destId="{2212FED8-48E8-444C-BCBD-0FDB25BBEE5E}" srcOrd="0" destOrd="0" presId="urn:microsoft.com/office/officeart/2008/layout/LinedList"/>
    <dgm:cxn modelId="{0E3D9BB3-9EBD-4886-A4C1-93B241BC453F}" type="presOf" srcId="{905DBB44-800E-4580-A867-2149DEF42D21}" destId="{2132F713-A931-4222-B7D2-CDFD7C9EBCEA}" srcOrd="0" destOrd="0" presId="urn:microsoft.com/office/officeart/2008/layout/LinedList"/>
    <dgm:cxn modelId="{6C7D35E7-1F52-4CA7-AEA5-4AE9DB5B89DF}" type="presOf" srcId="{B980E928-DE0C-4AE9-ABAD-8196955CE4D0}" destId="{159F1C5F-9003-43D1-A6DF-DFA6D25B12ED}" srcOrd="0" destOrd="0" presId="urn:microsoft.com/office/officeart/2008/layout/LinedList"/>
    <dgm:cxn modelId="{1FB5E491-B148-4B1E-B36E-3E1421D9A7D5}" type="presParOf" srcId="{9867026E-7195-4801-BA73-30F7061ECC3D}" destId="{68320031-4561-45AA-B95B-5F8ABAAE5B82}" srcOrd="0" destOrd="0" presId="urn:microsoft.com/office/officeart/2008/layout/LinedList"/>
    <dgm:cxn modelId="{ED3016CE-F8F7-4A22-B363-5D8283095857}" type="presParOf" srcId="{9867026E-7195-4801-BA73-30F7061ECC3D}" destId="{84C6BB5D-BC9A-42CE-894E-0B2274CB8C02}" srcOrd="1" destOrd="0" presId="urn:microsoft.com/office/officeart/2008/layout/LinedList"/>
    <dgm:cxn modelId="{673F437B-B50F-4DAE-A3EA-C3F46E0E49EE}" type="presParOf" srcId="{84C6BB5D-BC9A-42CE-894E-0B2274CB8C02}" destId="{159F1C5F-9003-43D1-A6DF-DFA6D25B12ED}" srcOrd="0" destOrd="0" presId="urn:microsoft.com/office/officeart/2008/layout/LinedList"/>
    <dgm:cxn modelId="{A5F38CBE-21FB-4D9F-8BD0-C6759EC310E4}" type="presParOf" srcId="{84C6BB5D-BC9A-42CE-894E-0B2274CB8C02}" destId="{90268967-E31F-4589-8247-E01BB195E5A3}" srcOrd="1" destOrd="0" presId="urn:microsoft.com/office/officeart/2008/layout/LinedList"/>
    <dgm:cxn modelId="{E15CAABB-5875-44AA-AA1E-60F4D0CAACEB}" type="presParOf" srcId="{9867026E-7195-4801-BA73-30F7061ECC3D}" destId="{B799D578-1042-4896-9ACC-455750F05450}" srcOrd="2" destOrd="0" presId="urn:microsoft.com/office/officeart/2008/layout/LinedList"/>
    <dgm:cxn modelId="{7819998E-1DA4-4194-87B8-FE6AED2588B2}" type="presParOf" srcId="{9867026E-7195-4801-BA73-30F7061ECC3D}" destId="{59A9B5F5-A848-4E95-AA12-15A2AE230302}" srcOrd="3" destOrd="0" presId="urn:microsoft.com/office/officeart/2008/layout/LinedList"/>
    <dgm:cxn modelId="{B8F475F4-A591-447D-81F6-750A12E66656}" type="presParOf" srcId="{59A9B5F5-A848-4E95-AA12-15A2AE230302}" destId="{2132F713-A931-4222-B7D2-CDFD7C9EBCEA}" srcOrd="0" destOrd="0" presId="urn:microsoft.com/office/officeart/2008/layout/LinedList"/>
    <dgm:cxn modelId="{A4F45278-3FCA-47D3-B32F-B524707A42FD}" type="presParOf" srcId="{59A9B5F5-A848-4E95-AA12-15A2AE230302}" destId="{643D0D99-1AD9-420A-8469-FD547A67F503}" srcOrd="1" destOrd="0" presId="urn:microsoft.com/office/officeart/2008/layout/LinedList"/>
    <dgm:cxn modelId="{60D7B924-6CF5-440D-ADCE-5D9C2BA033F6}" type="presParOf" srcId="{9867026E-7195-4801-BA73-30F7061ECC3D}" destId="{050EBD2E-C000-4D8F-8CAD-1193E229872C}" srcOrd="4" destOrd="0" presId="urn:microsoft.com/office/officeart/2008/layout/LinedList"/>
    <dgm:cxn modelId="{069B7760-A6AC-4BDD-87D0-E282E9EEB284}" type="presParOf" srcId="{9867026E-7195-4801-BA73-30F7061ECC3D}" destId="{98B2612C-9C2A-4A9D-94D8-63F98D79AB5C}" srcOrd="5" destOrd="0" presId="urn:microsoft.com/office/officeart/2008/layout/LinedList"/>
    <dgm:cxn modelId="{53DEE1FC-22D4-4241-8BEE-CDF5CAED5782}" type="presParOf" srcId="{98B2612C-9C2A-4A9D-94D8-63F98D79AB5C}" destId="{2212FED8-48E8-444C-BCBD-0FDB25BBEE5E}" srcOrd="0" destOrd="0" presId="urn:microsoft.com/office/officeart/2008/layout/LinedList"/>
    <dgm:cxn modelId="{BEF59686-B609-49AC-92A1-ED4D6405CAF2}" type="presParOf" srcId="{98B2612C-9C2A-4A9D-94D8-63F98D79AB5C}" destId="{2D092FC1-5832-4407-BD20-D571B176739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1D12C4-D583-4226-A6D2-93AD370CCD14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EDC826DA-94A6-487E-85AE-6B48DA7DCA1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kumimoji="1" lang="ja-JP"/>
            <a:t>データの</a:t>
          </a:r>
          <a:r>
            <a:rPr kumimoji="1" lang="en-US"/>
            <a:t>MIME</a:t>
          </a:r>
          <a:r>
            <a:rPr kumimoji="1" lang="ja-JP"/>
            <a:t>タイプにて指定</a:t>
          </a:r>
          <a:endParaRPr lang="ja-JP"/>
        </a:p>
      </dgm:t>
    </dgm:pt>
    <dgm:pt modelId="{B80BC72E-ED09-4F16-A4E9-E8EAFFF106E1}" type="parTrans" cxnId="{D15D4284-CBC4-4935-8E7A-8DAEEA348081}">
      <dgm:prSet/>
      <dgm:spPr/>
      <dgm:t>
        <a:bodyPr/>
        <a:lstStyle/>
        <a:p>
          <a:endParaRPr kumimoji="1" lang="ja-JP" altLang="en-US"/>
        </a:p>
      </dgm:t>
    </dgm:pt>
    <dgm:pt modelId="{C593FCA1-61C3-4DC1-82E9-9A102B88C94A}" type="sibTrans" cxnId="{D15D4284-CBC4-4935-8E7A-8DAEEA348081}">
      <dgm:prSet/>
      <dgm:spPr/>
      <dgm:t>
        <a:bodyPr/>
        <a:lstStyle/>
        <a:p>
          <a:endParaRPr kumimoji="1" lang="ja-JP" altLang="en-US"/>
        </a:p>
      </dgm:t>
    </dgm:pt>
    <dgm:pt modelId="{1751BFA8-21A8-4F25-838A-D5F5C80C2A78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text/*, image/*, audio/*, video/*</a:t>
          </a:r>
          <a:r>
            <a:rPr kumimoji="1" lang="ja-JP"/>
            <a:t>など様々な形式に対応</a:t>
          </a:r>
          <a:endParaRPr lang="ja-JP"/>
        </a:p>
      </dgm:t>
    </dgm:pt>
    <dgm:pt modelId="{9644F867-BE55-4747-AB0A-CEA74295EF6E}" type="parTrans" cxnId="{78880372-84E6-497C-9358-843A188B1BB7}">
      <dgm:prSet/>
      <dgm:spPr/>
      <dgm:t>
        <a:bodyPr/>
        <a:lstStyle/>
        <a:p>
          <a:endParaRPr kumimoji="1" lang="ja-JP" altLang="en-US"/>
        </a:p>
      </dgm:t>
    </dgm:pt>
    <dgm:pt modelId="{5754D0EF-2D2E-4640-9910-6E590FD6355E}" type="sibTrans" cxnId="{78880372-84E6-497C-9358-843A188B1BB7}">
      <dgm:prSet/>
      <dgm:spPr/>
      <dgm:t>
        <a:bodyPr/>
        <a:lstStyle/>
        <a:p>
          <a:endParaRPr kumimoji="1" lang="ja-JP" altLang="en-US"/>
        </a:p>
      </dgm:t>
    </dgm:pt>
    <dgm:pt modelId="{C216B135-5E03-45B8-A03C-8F07CC453E0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kumimoji="1" lang="en-US"/>
            <a:t>Web</a:t>
          </a:r>
          <a:r>
            <a:rPr kumimoji="1" lang="ja-JP"/>
            <a:t>サイトは</a:t>
          </a:r>
          <a:br>
            <a:rPr kumimoji="1" lang="en-US" altLang="ja-JP"/>
          </a:br>
          <a:r>
            <a:rPr kumimoji="1" lang="en-US"/>
            <a:t>X-FrameOptions</a:t>
          </a:r>
          <a:r>
            <a:rPr kumimoji="1" lang="ja-JP"/>
            <a:t>ヘッダの</a:t>
          </a:r>
          <a:br>
            <a:rPr kumimoji="1" lang="en-US" altLang="ja-JP"/>
          </a:br>
          <a:r>
            <a:rPr kumimoji="1" lang="ja-JP"/>
            <a:t>ないサイトのみ対応</a:t>
          </a:r>
          <a:endParaRPr lang="ja-JP" dirty="0"/>
        </a:p>
      </dgm:t>
    </dgm:pt>
    <dgm:pt modelId="{1A624FE1-E681-40C9-94A0-5137A76D0A6C}" type="parTrans" cxnId="{CF5443EA-9CDD-4E04-A75D-694D5DFAA798}">
      <dgm:prSet/>
      <dgm:spPr/>
      <dgm:t>
        <a:bodyPr/>
        <a:lstStyle/>
        <a:p>
          <a:endParaRPr kumimoji="1" lang="ja-JP" altLang="en-US"/>
        </a:p>
      </dgm:t>
    </dgm:pt>
    <dgm:pt modelId="{96644878-DB9C-4361-84A3-26AF1623C212}" type="sibTrans" cxnId="{CF5443EA-9CDD-4E04-A75D-694D5DFAA798}">
      <dgm:prSet/>
      <dgm:spPr/>
      <dgm:t>
        <a:bodyPr/>
        <a:lstStyle/>
        <a:p>
          <a:endParaRPr kumimoji="1" lang="ja-JP" altLang="en-US"/>
        </a:p>
      </dgm:t>
    </dgm:pt>
    <dgm:pt modelId="{01505B71-A69A-4437-A88B-922487192AC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ja-JP"/>
            <a:t>ヘッダ</a:t>
          </a:r>
          <a:r>
            <a:rPr kumimoji="1" lang="ja-JP" altLang="en-US"/>
            <a:t>が</a:t>
          </a:r>
          <a:r>
            <a:rPr kumimoji="1" lang="ja-JP"/>
            <a:t>あるサイト表示時は、</a:t>
          </a:r>
          <a:br>
            <a:rPr kumimoji="1" lang="en-US" altLang="ja-JP"/>
          </a:br>
          <a:r>
            <a:rPr kumimoji="1" lang="ja-JP"/>
            <a:t>別途ブラウザ拡張の導入を</a:t>
          </a:r>
          <a:endParaRPr lang="ja-JP" dirty="0"/>
        </a:p>
      </dgm:t>
    </dgm:pt>
    <dgm:pt modelId="{9748C22D-BFB0-491A-A2A6-426B28A5470D}" type="parTrans" cxnId="{6DBF1852-0AC2-4BCC-AD9E-8B99F67BD3C4}">
      <dgm:prSet/>
      <dgm:spPr/>
      <dgm:t>
        <a:bodyPr/>
        <a:lstStyle/>
        <a:p>
          <a:endParaRPr kumimoji="1" lang="ja-JP" altLang="en-US"/>
        </a:p>
      </dgm:t>
    </dgm:pt>
    <dgm:pt modelId="{6B38483E-9E84-4E42-ABD9-13544B22F02D}" type="sibTrans" cxnId="{6DBF1852-0AC2-4BCC-AD9E-8B99F67BD3C4}">
      <dgm:prSet/>
      <dgm:spPr/>
      <dgm:t>
        <a:bodyPr/>
        <a:lstStyle/>
        <a:p>
          <a:endParaRPr kumimoji="1" lang="ja-JP" altLang="en-US"/>
        </a:p>
      </dgm:t>
    </dgm:pt>
    <dgm:pt modelId="{C11BCE4E-BE3F-46ED-815C-2BB96C92A669}" type="pres">
      <dgm:prSet presAssocID="{0E1D12C4-D583-4226-A6D2-93AD370CCD14}" presName="root" presStyleCnt="0">
        <dgm:presLayoutVars>
          <dgm:dir/>
          <dgm:resizeHandles val="exact"/>
        </dgm:presLayoutVars>
      </dgm:prSet>
      <dgm:spPr/>
    </dgm:pt>
    <dgm:pt modelId="{E526C072-EEBB-4E6F-916F-C5C374E8FF05}" type="pres">
      <dgm:prSet presAssocID="{EDC826DA-94A6-487E-85AE-6B48DA7DCA17}" presName="compNode" presStyleCnt="0"/>
      <dgm:spPr/>
    </dgm:pt>
    <dgm:pt modelId="{F3CC7FE6-427A-4333-8628-2FAAAEC6AF3E}" type="pres">
      <dgm:prSet presAssocID="{EDC826DA-94A6-487E-85AE-6B48DA7DCA1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サブタイトル"/>
        </a:ext>
      </dgm:extLst>
    </dgm:pt>
    <dgm:pt modelId="{E097E6DB-5724-44EC-856B-7C17D3D423BD}" type="pres">
      <dgm:prSet presAssocID="{EDC826DA-94A6-487E-85AE-6B48DA7DCA17}" presName="iconSpace" presStyleCnt="0"/>
      <dgm:spPr/>
    </dgm:pt>
    <dgm:pt modelId="{7589227A-8011-4138-B9E5-00836AE316BD}" type="pres">
      <dgm:prSet presAssocID="{EDC826DA-94A6-487E-85AE-6B48DA7DCA17}" presName="parTx" presStyleLbl="revTx" presStyleIdx="0" presStyleCnt="4">
        <dgm:presLayoutVars>
          <dgm:chMax val="0"/>
          <dgm:chPref val="0"/>
        </dgm:presLayoutVars>
      </dgm:prSet>
      <dgm:spPr/>
    </dgm:pt>
    <dgm:pt modelId="{B058BC94-9EDE-4CBA-9530-C4FCF0D12C61}" type="pres">
      <dgm:prSet presAssocID="{EDC826DA-94A6-487E-85AE-6B48DA7DCA17}" presName="txSpace" presStyleCnt="0"/>
      <dgm:spPr/>
    </dgm:pt>
    <dgm:pt modelId="{F2884E9B-02D1-423A-BABC-ECB6A961D898}" type="pres">
      <dgm:prSet presAssocID="{EDC826DA-94A6-487E-85AE-6B48DA7DCA17}" presName="desTx" presStyleLbl="revTx" presStyleIdx="1" presStyleCnt="4">
        <dgm:presLayoutVars/>
      </dgm:prSet>
      <dgm:spPr/>
    </dgm:pt>
    <dgm:pt modelId="{7E79D76B-A512-415F-B012-63C09C263C03}" type="pres">
      <dgm:prSet presAssocID="{C593FCA1-61C3-4DC1-82E9-9A102B88C94A}" presName="sibTrans" presStyleCnt="0"/>
      <dgm:spPr/>
    </dgm:pt>
    <dgm:pt modelId="{9A0239CA-E69F-4792-BD16-4A90166997EE}" type="pres">
      <dgm:prSet presAssocID="{C216B135-5E03-45B8-A03C-8F07CC453E01}" presName="compNode" presStyleCnt="0"/>
      <dgm:spPr/>
    </dgm:pt>
    <dgm:pt modelId="{D7149D8F-2BF1-465E-BDFD-862EADCEB956}" type="pres">
      <dgm:prSet presAssocID="{C216B135-5E03-45B8-A03C-8F07CC453E0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98ED64A-F74E-4306-8CE4-84744A277CA4}" type="pres">
      <dgm:prSet presAssocID="{C216B135-5E03-45B8-A03C-8F07CC453E01}" presName="iconSpace" presStyleCnt="0"/>
      <dgm:spPr/>
    </dgm:pt>
    <dgm:pt modelId="{91CEC500-0752-4B1C-A1DD-FB8A846CCCCA}" type="pres">
      <dgm:prSet presAssocID="{C216B135-5E03-45B8-A03C-8F07CC453E01}" presName="parTx" presStyleLbl="revTx" presStyleIdx="2" presStyleCnt="4">
        <dgm:presLayoutVars>
          <dgm:chMax val="0"/>
          <dgm:chPref val="0"/>
        </dgm:presLayoutVars>
      </dgm:prSet>
      <dgm:spPr/>
    </dgm:pt>
    <dgm:pt modelId="{04225F4C-B0D3-47E6-8F3E-FAC4C455876F}" type="pres">
      <dgm:prSet presAssocID="{C216B135-5E03-45B8-A03C-8F07CC453E01}" presName="txSpace" presStyleCnt="0"/>
      <dgm:spPr/>
    </dgm:pt>
    <dgm:pt modelId="{450696E2-5066-4191-A00C-4F9B1C4CC5D9}" type="pres">
      <dgm:prSet presAssocID="{C216B135-5E03-45B8-A03C-8F07CC453E01}" presName="desTx" presStyleLbl="revTx" presStyleIdx="3" presStyleCnt="4">
        <dgm:presLayoutVars/>
      </dgm:prSet>
      <dgm:spPr/>
    </dgm:pt>
  </dgm:ptLst>
  <dgm:cxnLst>
    <dgm:cxn modelId="{471CDF18-A60D-4584-AE54-70DB2993A321}" type="presOf" srcId="{EDC826DA-94A6-487E-85AE-6B48DA7DCA17}" destId="{7589227A-8011-4138-B9E5-00836AE316BD}" srcOrd="0" destOrd="0" presId="urn:microsoft.com/office/officeart/2018/2/layout/IconLabelDescriptionList"/>
    <dgm:cxn modelId="{0C70631B-4A5A-4596-8F43-45CEF8CE600C}" type="presOf" srcId="{C216B135-5E03-45B8-A03C-8F07CC453E01}" destId="{91CEC500-0752-4B1C-A1DD-FB8A846CCCCA}" srcOrd="0" destOrd="0" presId="urn:microsoft.com/office/officeart/2018/2/layout/IconLabelDescriptionList"/>
    <dgm:cxn modelId="{09BE9622-9FDB-48AD-8705-9A03C4155780}" type="presOf" srcId="{01505B71-A69A-4437-A88B-922487192ACF}" destId="{450696E2-5066-4191-A00C-4F9B1C4CC5D9}" srcOrd="0" destOrd="0" presId="urn:microsoft.com/office/officeart/2018/2/layout/IconLabelDescriptionList"/>
    <dgm:cxn modelId="{E98F2940-A93A-4943-9E84-791363A54C97}" type="presOf" srcId="{1751BFA8-21A8-4F25-838A-D5F5C80C2A78}" destId="{F2884E9B-02D1-423A-BABC-ECB6A961D898}" srcOrd="0" destOrd="0" presId="urn:microsoft.com/office/officeart/2018/2/layout/IconLabelDescriptionList"/>
    <dgm:cxn modelId="{78880372-84E6-497C-9358-843A188B1BB7}" srcId="{EDC826DA-94A6-487E-85AE-6B48DA7DCA17}" destId="{1751BFA8-21A8-4F25-838A-D5F5C80C2A78}" srcOrd="0" destOrd="0" parTransId="{9644F867-BE55-4747-AB0A-CEA74295EF6E}" sibTransId="{5754D0EF-2D2E-4640-9910-6E590FD6355E}"/>
    <dgm:cxn modelId="{6DBF1852-0AC2-4BCC-AD9E-8B99F67BD3C4}" srcId="{C216B135-5E03-45B8-A03C-8F07CC453E01}" destId="{01505B71-A69A-4437-A88B-922487192ACF}" srcOrd="0" destOrd="0" parTransId="{9748C22D-BFB0-491A-A2A6-426B28A5470D}" sibTransId="{6B38483E-9E84-4E42-ABD9-13544B22F02D}"/>
    <dgm:cxn modelId="{AB0C1478-E7AE-4B75-80B8-90A4F4646F82}" type="presOf" srcId="{0E1D12C4-D583-4226-A6D2-93AD370CCD14}" destId="{C11BCE4E-BE3F-46ED-815C-2BB96C92A669}" srcOrd="0" destOrd="0" presId="urn:microsoft.com/office/officeart/2018/2/layout/IconLabelDescriptionList"/>
    <dgm:cxn modelId="{D15D4284-CBC4-4935-8E7A-8DAEEA348081}" srcId="{0E1D12C4-D583-4226-A6D2-93AD370CCD14}" destId="{EDC826DA-94A6-487E-85AE-6B48DA7DCA17}" srcOrd="0" destOrd="0" parTransId="{B80BC72E-ED09-4F16-A4E9-E8EAFFF106E1}" sibTransId="{C593FCA1-61C3-4DC1-82E9-9A102B88C94A}"/>
    <dgm:cxn modelId="{CF5443EA-9CDD-4E04-A75D-694D5DFAA798}" srcId="{0E1D12C4-D583-4226-A6D2-93AD370CCD14}" destId="{C216B135-5E03-45B8-A03C-8F07CC453E01}" srcOrd="1" destOrd="0" parTransId="{1A624FE1-E681-40C9-94A0-5137A76D0A6C}" sibTransId="{96644878-DB9C-4361-84A3-26AF1623C212}"/>
    <dgm:cxn modelId="{9D712E9D-5359-41DE-975F-04086B1FE011}" type="presParOf" srcId="{C11BCE4E-BE3F-46ED-815C-2BB96C92A669}" destId="{E526C072-EEBB-4E6F-916F-C5C374E8FF05}" srcOrd="0" destOrd="0" presId="urn:microsoft.com/office/officeart/2018/2/layout/IconLabelDescriptionList"/>
    <dgm:cxn modelId="{56A1593B-5053-4C92-9A09-A6BBA591397C}" type="presParOf" srcId="{E526C072-EEBB-4E6F-916F-C5C374E8FF05}" destId="{F3CC7FE6-427A-4333-8628-2FAAAEC6AF3E}" srcOrd="0" destOrd="0" presId="urn:microsoft.com/office/officeart/2018/2/layout/IconLabelDescriptionList"/>
    <dgm:cxn modelId="{D581429F-A135-4614-8212-68BC0764626A}" type="presParOf" srcId="{E526C072-EEBB-4E6F-916F-C5C374E8FF05}" destId="{E097E6DB-5724-44EC-856B-7C17D3D423BD}" srcOrd="1" destOrd="0" presId="urn:microsoft.com/office/officeart/2018/2/layout/IconLabelDescriptionList"/>
    <dgm:cxn modelId="{0F1B5694-20A8-456F-9F4F-E59DF69B040D}" type="presParOf" srcId="{E526C072-EEBB-4E6F-916F-C5C374E8FF05}" destId="{7589227A-8011-4138-B9E5-00836AE316BD}" srcOrd="2" destOrd="0" presId="urn:microsoft.com/office/officeart/2018/2/layout/IconLabelDescriptionList"/>
    <dgm:cxn modelId="{BEFB9576-5877-4AA8-8C20-56C214E8B2F9}" type="presParOf" srcId="{E526C072-EEBB-4E6F-916F-C5C374E8FF05}" destId="{B058BC94-9EDE-4CBA-9530-C4FCF0D12C61}" srcOrd="3" destOrd="0" presId="urn:microsoft.com/office/officeart/2018/2/layout/IconLabelDescriptionList"/>
    <dgm:cxn modelId="{664B8F69-6504-4647-BED0-CE88118F4D7A}" type="presParOf" srcId="{E526C072-EEBB-4E6F-916F-C5C374E8FF05}" destId="{F2884E9B-02D1-423A-BABC-ECB6A961D898}" srcOrd="4" destOrd="0" presId="urn:microsoft.com/office/officeart/2018/2/layout/IconLabelDescriptionList"/>
    <dgm:cxn modelId="{2E1119CD-99F8-487E-B196-61B295DFE190}" type="presParOf" srcId="{C11BCE4E-BE3F-46ED-815C-2BB96C92A669}" destId="{7E79D76B-A512-415F-B012-63C09C263C03}" srcOrd="1" destOrd="0" presId="urn:microsoft.com/office/officeart/2018/2/layout/IconLabelDescriptionList"/>
    <dgm:cxn modelId="{8D1E40A9-E328-4462-835D-0888EE31D37C}" type="presParOf" srcId="{C11BCE4E-BE3F-46ED-815C-2BB96C92A669}" destId="{9A0239CA-E69F-4792-BD16-4A90166997EE}" srcOrd="2" destOrd="0" presId="urn:microsoft.com/office/officeart/2018/2/layout/IconLabelDescriptionList"/>
    <dgm:cxn modelId="{5B8E5600-9ECD-4A48-B152-5DD563A09F81}" type="presParOf" srcId="{9A0239CA-E69F-4792-BD16-4A90166997EE}" destId="{D7149D8F-2BF1-465E-BDFD-862EADCEB956}" srcOrd="0" destOrd="0" presId="urn:microsoft.com/office/officeart/2018/2/layout/IconLabelDescriptionList"/>
    <dgm:cxn modelId="{38E3AAEE-6841-479D-B507-388110621C20}" type="presParOf" srcId="{9A0239CA-E69F-4792-BD16-4A90166997EE}" destId="{498ED64A-F74E-4306-8CE4-84744A277CA4}" srcOrd="1" destOrd="0" presId="urn:microsoft.com/office/officeart/2018/2/layout/IconLabelDescriptionList"/>
    <dgm:cxn modelId="{9E36F3C8-E18C-4DB7-9FD3-834D023A44F6}" type="presParOf" srcId="{9A0239CA-E69F-4792-BD16-4A90166997EE}" destId="{91CEC500-0752-4B1C-A1DD-FB8A846CCCCA}" srcOrd="2" destOrd="0" presId="urn:microsoft.com/office/officeart/2018/2/layout/IconLabelDescriptionList"/>
    <dgm:cxn modelId="{25E4FF4A-CC70-4125-B7C6-95391904272F}" type="presParOf" srcId="{9A0239CA-E69F-4792-BD16-4A90166997EE}" destId="{04225F4C-B0D3-47E6-8F3E-FAC4C455876F}" srcOrd="3" destOrd="0" presId="urn:microsoft.com/office/officeart/2018/2/layout/IconLabelDescriptionList"/>
    <dgm:cxn modelId="{62DD1E6B-937D-4C5D-B051-CE2A9FD30425}" type="presParOf" srcId="{9A0239CA-E69F-4792-BD16-4A90166997EE}" destId="{450696E2-5066-4191-A00C-4F9B1C4CC5D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20031-4561-45AA-B95B-5F8ABAAE5B82}">
      <dsp:nvSpPr>
        <dsp:cNvPr id="0" name=""/>
        <dsp:cNvSpPr/>
      </dsp:nvSpPr>
      <dsp:spPr>
        <a:xfrm>
          <a:off x="0" y="2554"/>
          <a:ext cx="530608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F1C5F-9003-43D1-A6DF-DFA6D25B12ED}">
      <dsp:nvSpPr>
        <dsp:cNvPr id="0" name=""/>
        <dsp:cNvSpPr/>
      </dsp:nvSpPr>
      <dsp:spPr>
        <a:xfrm>
          <a:off x="0" y="2554"/>
          <a:ext cx="5306083" cy="1741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600" kern="1200" dirty="0"/>
            <a:t>主に配信において、複数の画像・動画・</a:t>
          </a:r>
          <a:r>
            <a:rPr kumimoji="1" lang="en-US" sz="2600" kern="1200" dirty="0"/>
            <a:t>URL</a:t>
          </a:r>
          <a:r>
            <a:rPr kumimoji="1" lang="ja-JP" sz="2600" kern="1200" dirty="0"/>
            <a:t>をスムーズに表示する</a:t>
          </a:r>
          <a:endParaRPr lang="ja-JP" sz="2600" kern="1200" dirty="0"/>
        </a:p>
      </dsp:txBody>
      <dsp:txXfrm>
        <a:off x="0" y="2554"/>
        <a:ext cx="5306083" cy="1741841"/>
      </dsp:txXfrm>
    </dsp:sp>
    <dsp:sp modelId="{B799D578-1042-4896-9ACC-455750F05450}">
      <dsp:nvSpPr>
        <dsp:cNvPr id="0" name=""/>
        <dsp:cNvSpPr/>
      </dsp:nvSpPr>
      <dsp:spPr>
        <a:xfrm>
          <a:off x="0" y="1744396"/>
          <a:ext cx="530608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2F713-A931-4222-B7D2-CDFD7C9EBCEA}">
      <dsp:nvSpPr>
        <dsp:cNvPr id="0" name=""/>
        <dsp:cNvSpPr/>
      </dsp:nvSpPr>
      <dsp:spPr>
        <a:xfrm>
          <a:off x="0" y="1744396"/>
          <a:ext cx="5306083" cy="1741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600" kern="1200" dirty="0" err="1"/>
            <a:t>StreamYard</a:t>
          </a:r>
          <a:r>
            <a:rPr kumimoji="1" lang="ja-JP" sz="2600" kern="1200" dirty="0"/>
            <a:t>での使用を想定</a:t>
          </a:r>
          <a:endParaRPr lang="ja-JP" sz="2600" kern="1200" dirty="0"/>
        </a:p>
      </dsp:txBody>
      <dsp:txXfrm>
        <a:off x="0" y="1744396"/>
        <a:ext cx="5306083" cy="1741841"/>
      </dsp:txXfrm>
    </dsp:sp>
    <dsp:sp modelId="{050EBD2E-C000-4D8F-8CAD-1193E229872C}">
      <dsp:nvSpPr>
        <dsp:cNvPr id="0" name=""/>
        <dsp:cNvSpPr/>
      </dsp:nvSpPr>
      <dsp:spPr>
        <a:xfrm>
          <a:off x="0" y="3486237"/>
          <a:ext cx="530608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2FED8-48E8-444C-BCBD-0FDB25BBEE5E}">
      <dsp:nvSpPr>
        <dsp:cNvPr id="0" name=""/>
        <dsp:cNvSpPr/>
      </dsp:nvSpPr>
      <dsp:spPr>
        <a:xfrm>
          <a:off x="0" y="3486237"/>
          <a:ext cx="5306083" cy="1741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600" kern="1200" dirty="0"/>
            <a:t>HTML5 API</a:t>
          </a:r>
          <a:r>
            <a:rPr kumimoji="1" lang="ja-JP" sz="2600" kern="1200" dirty="0"/>
            <a:t>のみ使用しているため、</a:t>
          </a:r>
          <a:r>
            <a:rPr kumimoji="1" lang="en-US" sz="2600" kern="1200" dirty="0"/>
            <a:t>Github Pages</a:t>
          </a:r>
          <a:r>
            <a:rPr kumimoji="1" lang="ja-JP" sz="2600" kern="1200" dirty="0"/>
            <a:t>上で動作可能</a:t>
          </a:r>
          <a:endParaRPr lang="ja-JP" sz="2600" kern="1200" dirty="0"/>
        </a:p>
      </dsp:txBody>
      <dsp:txXfrm>
        <a:off x="0" y="3486237"/>
        <a:ext cx="5306083" cy="17418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C7FE6-427A-4333-8628-2FAAAEC6AF3E}">
      <dsp:nvSpPr>
        <dsp:cNvPr id="0" name=""/>
        <dsp:cNvSpPr/>
      </dsp:nvSpPr>
      <dsp:spPr>
        <a:xfrm>
          <a:off x="444" y="1231466"/>
          <a:ext cx="791437" cy="791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9227A-8011-4138-B9E5-00836AE316BD}">
      <dsp:nvSpPr>
        <dsp:cNvPr id="0" name=""/>
        <dsp:cNvSpPr/>
      </dsp:nvSpPr>
      <dsp:spPr>
        <a:xfrm>
          <a:off x="444" y="2123055"/>
          <a:ext cx="2261250" cy="901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kumimoji="1" lang="ja-JP" sz="1400" kern="1200"/>
            <a:t>データの</a:t>
          </a:r>
          <a:r>
            <a:rPr kumimoji="1" lang="en-US" sz="1400" kern="1200"/>
            <a:t>MIME</a:t>
          </a:r>
          <a:r>
            <a:rPr kumimoji="1" lang="ja-JP" sz="1400" kern="1200"/>
            <a:t>タイプにて指定</a:t>
          </a:r>
          <a:endParaRPr lang="ja-JP" sz="1400" kern="1200"/>
        </a:p>
      </dsp:txBody>
      <dsp:txXfrm>
        <a:off x="444" y="2123055"/>
        <a:ext cx="2261250" cy="901653"/>
      </dsp:txXfrm>
    </dsp:sp>
    <dsp:sp modelId="{F2884E9B-02D1-423A-BABC-ECB6A961D898}">
      <dsp:nvSpPr>
        <dsp:cNvPr id="0" name=""/>
        <dsp:cNvSpPr/>
      </dsp:nvSpPr>
      <dsp:spPr>
        <a:xfrm>
          <a:off x="444" y="3071291"/>
          <a:ext cx="2261250" cy="48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100" kern="1200"/>
            <a:t>text/*, image/*, audio/*, video/*</a:t>
          </a:r>
          <a:r>
            <a:rPr kumimoji="1" lang="ja-JP" sz="1100" kern="1200"/>
            <a:t>など様々な形式に対応</a:t>
          </a:r>
          <a:endParaRPr lang="ja-JP" sz="1100" kern="1200"/>
        </a:p>
      </dsp:txBody>
      <dsp:txXfrm>
        <a:off x="444" y="3071291"/>
        <a:ext cx="2261250" cy="489269"/>
      </dsp:txXfrm>
    </dsp:sp>
    <dsp:sp modelId="{D7149D8F-2BF1-465E-BDFD-862EADCEB956}">
      <dsp:nvSpPr>
        <dsp:cNvPr id="0" name=""/>
        <dsp:cNvSpPr/>
      </dsp:nvSpPr>
      <dsp:spPr>
        <a:xfrm>
          <a:off x="2657413" y="1231466"/>
          <a:ext cx="791437" cy="791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EC500-0752-4B1C-A1DD-FB8A846CCCCA}">
      <dsp:nvSpPr>
        <dsp:cNvPr id="0" name=""/>
        <dsp:cNvSpPr/>
      </dsp:nvSpPr>
      <dsp:spPr>
        <a:xfrm>
          <a:off x="2657413" y="2123055"/>
          <a:ext cx="2261250" cy="901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kumimoji="1" lang="en-US" sz="1400" kern="1200"/>
            <a:t>Web</a:t>
          </a:r>
          <a:r>
            <a:rPr kumimoji="1" lang="ja-JP" sz="1400" kern="1200"/>
            <a:t>サイトは</a:t>
          </a:r>
          <a:br>
            <a:rPr kumimoji="1" lang="en-US" altLang="ja-JP" sz="1400" kern="1200"/>
          </a:br>
          <a:r>
            <a:rPr kumimoji="1" lang="en-US" sz="1400" kern="1200"/>
            <a:t>X-FrameOptions</a:t>
          </a:r>
          <a:r>
            <a:rPr kumimoji="1" lang="ja-JP" sz="1400" kern="1200"/>
            <a:t>ヘッダの</a:t>
          </a:r>
          <a:br>
            <a:rPr kumimoji="1" lang="en-US" altLang="ja-JP" sz="1400" kern="1200"/>
          </a:br>
          <a:r>
            <a:rPr kumimoji="1" lang="ja-JP" sz="1400" kern="1200"/>
            <a:t>ないサイトのみ対応</a:t>
          </a:r>
          <a:endParaRPr lang="ja-JP" sz="1400" kern="1200" dirty="0"/>
        </a:p>
      </dsp:txBody>
      <dsp:txXfrm>
        <a:off x="2657413" y="2123055"/>
        <a:ext cx="2261250" cy="901653"/>
      </dsp:txXfrm>
    </dsp:sp>
    <dsp:sp modelId="{450696E2-5066-4191-A00C-4F9B1C4CC5D9}">
      <dsp:nvSpPr>
        <dsp:cNvPr id="0" name=""/>
        <dsp:cNvSpPr/>
      </dsp:nvSpPr>
      <dsp:spPr>
        <a:xfrm>
          <a:off x="2657413" y="3071291"/>
          <a:ext cx="2261250" cy="48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100" kern="1200"/>
            <a:t>ヘッダ</a:t>
          </a:r>
          <a:r>
            <a:rPr kumimoji="1" lang="ja-JP" altLang="en-US" sz="1100" kern="1200"/>
            <a:t>が</a:t>
          </a:r>
          <a:r>
            <a:rPr kumimoji="1" lang="ja-JP" sz="1100" kern="1200"/>
            <a:t>あるサイト表示時は、</a:t>
          </a:r>
          <a:br>
            <a:rPr kumimoji="1" lang="en-US" altLang="ja-JP" sz="1100" kern="1200"/>
          </a:br>
          <a:r>
            <a:rPr kumimoji="1" lang="ja-JP" sz="1100" kern="1200"/>
            <a:t>別途ブラウザ拡張の導入を</a:t>
          </a:r>
          <a:endParaRPr lang="ja-JP" sz="1100" kern="1200" dirty="0"/>
        </a:p>
      </dsp:txBody>
      <dsp:txXfrm>
        <a:off x="2657413" y="3071291"/>
        <a:ext cx="2261250" cy="489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3FED9C5E-5CFD-46AB-A7F6-CB403D2CF9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CEBBD9E-E057-4F65-8934-4BCBBC60001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8AB03-DBD8-45FB-81A5-63AFBF3EA588}" type="datetimeFigureOut">
              <a:rPr kumimoji="1" lang="ja-JP" altLang="en-US" smtClean="0"/>
              <a:t>2021/3/29</a:t>
            </a:fld>
            <a:endParaRPr kumimoji="1" lang="ja-JP" altLang="en-US"/>
          </a:p>
        </p:txBody>
      </p:sp>
      <p:sp>
        <p:nvSpPr>
          <p:cNvPr id="4" name="スライド イメージ プレースホルダー 3">
            <a:extLst>
              <a:ext uri="{FF2B5EF4-FFF2-40B4-BE49-F238E27FC236}">
                <a16:creationId xmlns:a16="http://schemas.microsoft.com/office/drawing/2014/main" id="{4907AFAA-05E2-4A07-A105-A51B8668A6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>
            <a:extLst>
              <a:ext uri="{FF2B5EF4-FFF2-40B4-BE49-F238E27FC236}">
                <a16:creationId xmlns:a16="http://schemas.microsoft.com/office/drawing/2014/main" id="{63AF998D-1F2E-4381-9644-9D93F3D307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650D8FA-88C1-44CC-9B84-C8F7BB1DFF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548939-1193-48C4-AE42-53BB743E7F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8928-7D22-4BEF-838A-99F3976ED9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E992E-9A85-4B90-AC58-5C4748CF533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156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E992E-9A85-4B90-AC58-5C4748CF533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9263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0CCCC7-8766-4FEB-BD0B-2E60A0C3B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AA0305-B0C9-4270-9369-90E1650B9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AEAA81-D418-4D60-9C60-0078F3485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A3414-4147-49DC-9876-89DEA584C107}" type="datetimeFigureOut">
              <a:rPr kumimoji="1" lang="ja-JP" altLang="en-US" smtClean="0"/>
              <a:t>2021/3/29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47D5C6-0DD6-4B89-AD47-5631D738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6A9A7D-AE62-4E6B-9FE2-FB013206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9B5E-B963-46AE-B198-88C399FD5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244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71812B-7ADD-4F10-9014-F995E7D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CED79EF-FE8B-435C-A0A3-9D58F25CD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52A788-134D-409A-9C75-5E1EC420B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A3414-4147-49DC-9876-89DEA584C107}" type="datetimeFigureOut">
              <a:rPr kumimoji="1" lang="ja-JP" altLang="en-US" smtClean="0"/>
              <a:t>2021/3/29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CB005E-F198-49A4-A5A0-7CEC376D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F0A5665-BF71-48BA-888D-C72269C9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9B5E-B963-46AE-B198-88C399FD5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0726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6A00819-0EA0-4C1A-98A2-1A25DA402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FA0CA5-8EF9-4C23-9251-1549AFBF4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544F14-5454-4176-B5E2-D8FC44D4D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A3414-4147-49DC-9876-89DEA584C107}" type="datetimeFigureOut">
              <a:rPr kumimoji="1" lang="ja-JP" altLang="en-US" smtClean="0"/>
              <a:t>2021/3/29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507C143-6B25-4DFB-A448-29EAD76E3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035649-0C24-416F-9B98-B04D3EB74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9B5E-B963-46AE-B198-88C399FD5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2763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39D838-07EC-43F9-B6E9-1BFFF35A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71FD10-5C61-4FB7-9ED0-7D75BDB90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130B2E-0B70-4FE8-A675-0D57F2361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A3414-4147-49DC-9876-89DEA584C107}" type="datetimeFigureOut">
              <a:rPr kumimoji="1" lang="ja-JP" altLang="en-US" smtClean="0"/>
              <a:t>2021/3/29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EEB834-BEB6-483D-BD28-B8E679E7F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D6F1B1-25FD-4CB8-AE01-DEABB6D5D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9B5E-B963-46AE-B198-88C399FD5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616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3026AD-0611-4AA1-BA4A-DA9507A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D422487-C0C6-4541-A982-2D0AF6DE6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86B08F-BFFA-4157-8B02-D1C09DAB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A3414-4147-49DC-9876-89DEA584C107}" type="datetimeFigureOut">
              <a:rPr kumimoji="1" lang="ja-JP" altLang="en-US" smtClean="0"/>
              <a:t>2021/3/29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A7B584-CC2A-4897-B3CE-78C16D871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AAA4DEA-11A4-462D-A8DB-3FD58A64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9B5E-B963-46AE-B198-88C399FD5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32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828043-058E-4431-BD90-D062C1FD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18DC6-C4EF-4F0C-B8EE-6C0D75F36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05BD8A7-4BD2-4609-92F2-AA4690F17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B93BCB-12A2-4E5D-8785-8DDD9006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A3414-4147-49DC-9876-89DEA584C107}" type="datetimeFigureOut">
              <a:rPr kumimoji="1" lang="ja-JP" altLang="en-US" smtClean="0"/>
              <a:t>2021/3/29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9AC1977-54B3-47B9-AD2C-A160B551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56A831C-62D9-4F4A-9EFF-BB9C4DC2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9B5E-B963-46AE-B198-88C399FD5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66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36636D-2360-4E5E-8437-598A6557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D0C5E7D-5D6F-4D64-8656-5B09A1FF1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5E160CB-DF28-48CE-BD1C-BFEDC84C6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8D8FF3B-7E7F-4C5D-BFE8-C7FF7BB8F0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37353B5-A8A0-410C-8F04-DAA947F3C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F52C4C6-8FE1-4289-B616-2CFFF5680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A3414-4147-49DC-9876-89DEA584C107}" type="datetimeFigureOut">
              <a:rPr kumimoji="1" lang="ja-JP" altLang="en-US" smtClean="0"/>
              <a:t>2021/3/29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DCFFABB-5B50-4AFD-9439-C4DC825F1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5A9A7BD-7EBE-4125-AF70-782F4B49E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9B5E-B963-46AE-B198-88C399FD5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5270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006DC1-FC81-4BB4-8FB2-1A2284E21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67981AC-ED2E-414A-B333-19848AE17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A3414-4147-49DC-9876-89DEA584C107}" type="datetimeFigureOut">
              <a:rPr kumimoji="1" lang="ja-JP" altLang="en-US" smtClean="0"/>
              <a:t>2021/3/29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D11952E-5D7A-4937-A354-71438964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A38E6C1-DCAF-48D2-BC78-07E2E0F1C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9B5E-B963-46AE-B198-88C399FD5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2681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2D896C1-9D60-4D1A-BABA-9833E582D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A3414-4147-49DC-9876-89DEA584C107}" type="datetimeFigureOut">
              <a:rPr kumimoji="1" lang="ja-JP" altLang="en-US" smtClean="0"/>
              <a:t>2021/3/29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5398C89-2126-4B7F-B82B-FBEB0371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EA62B0-B86F-435C-A5A9-0830FCE4C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9B5E-B963-46AE-B198-88C399FD5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761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29A925-B6BF-4FAB-9F3A-EC10B8EFD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5AE116-DCA0-44C7-B838-2176422A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0A21D0A-D54F-4F58-956C-C1FA44259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D5A7450-240B-46CC-B7C2-A6D4FA7A9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A3414-4147-49DC-9876-89DEA584C107}" type="datetimeFigureOut">
              <a:rPr kumimoji="1" lang="ja-JP" altLang="en-US" smtClean="0"/>
              <a:t>2021/3/29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1465DDA-BB0C-4ACC-AEF7-ABDBFEEB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3D2E2A-09FD-46DC-BE95-428F162C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9B5E-B963-46AE-B198-88C399FD5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9998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C8795F-FC2A-46D2-8B27-8E858775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97343B9-5602-4734-B5D3-E6411ED537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CEC72D9-FD7C-4311-8674-95AEA190A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C7CC1A2-3DB0-412C-A0C5-42A04390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A3414-4147-49DC-9876-89DEA584C107}" type="datetimeFigureOut">
              <a:rPr kumimoji="1" lang="ja-JP" altLang="en-US" smtClean="0"/>
              <a:t>2021/3/29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765725-944E-4A4F-91D4-DCA4D7478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6B9E30-ED33-4055-800F-48F0C522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9B5E-B963-46AE-B198-88C399FD5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721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8FCB725-1B45-4DF1-9FFA-8ADB23AE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465753A-253A-467D-A269-26F2D559F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CC4F62-DA3F-4DDA-B1D4-73F4E3F70B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A3414-4147-49DC-9876-89DEA584C107}" type="datetimeFigureOut">
              <a:rPr kumimoji="1" lang="ja-JP" altLang="en-US" smtClean="0"/>
              <a:t>2021/3/29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CC6BFD-031F-402D-B428-758D09276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1AC81A-C8DE-461F-A95E-873DA4535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E9B5E-B963-46AE-B198-88C399FD5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357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m4a"/><Relationship Id="rId13" Type="http://schemas.openxmlformats.org/officeDocument/2006/relationships/diagramQuickStyle" Target="../diagrams/quickStyle1.xml"/><Relationship Id="rId3" Type="http://schemas.microsoft.com/office/2007/relationships/media" Target="../media/media4.m4a"/><Relationship Id="rId7" Type="http://schemas.microsoft.com/office/2007/relationships/media" Target="../media/media6.m4a"/><Relationship Id="rId12" Type="http://schemas.openxmlformats.org/officeDocument/2006/relationships/diagramLayout" Target="../diagrams/layout1.xml"/><Relationship Id="rId2" Type="http://schemas.openxmlformats.org/officeDocument/2006/relationships/audio" Target="../media/media3.m4a"/><Relationship Id="rId16" Type="http://schemas.openxmlformats.org/officeDocument/2006/relationships/image" Target="../media/image1.png"/><Relationship Id="rId1" Type="http://schemas.microsoft.com/office/2007/relationships/media" Target="../media/media3.m4a"/><Relationship Id="rId6" Type="http://schemas.openxmlformats.org/officeDocument/2006/relationships/audio" Target="../media/media5.m4a"/><Relationship Id="rId11" Type="http://schemas.openxmlformats.org/officeDocument/2006/relationships/diagramData" Target="../diagrams/data1.xml"/><Relationship Id="rId5" Type="http://schemas.microsoft.com/office/2007/relationships/media" Target="../media/media5.m4a"/><Relationship Id="rId15" Type="http://schemas.microsoft.com/office/2007/relationships/diagramDrawing" Target="../diagrams/drawing1.xml"/><Relationship Id="rId10" Type="http://schemas.openxmlformats.org/officeDocument/2006/relationships/notesSlide" Target="../notesSlides/notesSlide2.xml"/><Relationship Id="rId4" Type="http://schemas.openxmlformats.org/officeDocument/2006/relationships/audio" Target="../media/media4.m4a"/><Relationship Id="rId9" Type="http://schemas.openxmlformats.org/officeDocument/2006/relationships/slideLayout" Target="../slideLayouts/slideLayout2.xml"/><Relationship Id="rId14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m4a"/><Relationship Id="rId13" Type="http://schemas.openxmlformats.org/officeDocument/2006/relationships/slideLayout" Target="../slideLayouts/slideLayout7.xml"/><Relationship Id="rId3" Type="http://schemas.microsoft.com/office/2007/relationships/media" Target="../media/media8.m4a"/><Relationship Id="rId7" Type="http://schemas.microsoft.com/office/2007/relationships/media" Target="../media/media10.m4a"/><Relationship Id="rId12" Type="http://schemas.openxmlformats.org/officeDocument/2006/relationships/audio" Target="../media/media12.m4a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audio" Target="../media/media9.m4a"/><Relationship Id="rId11" Type="http://schemas.microsoft.com/office/2007/relationships/media" Target="../media/media12.m4a"/><Relationship Id="rId5" Type="http://schemas.microsoft.com/office/2007/relationships/media" Target="../media/media9.m4a"/><Relationship Id="rId15" Type="http://schemas.openxmlformats.org/officeDocument/2006/relationships/image" Target="../media/image1.png"/><Relationship Id="rId10" Type="http://schemas.openxmlformats.org/officeDocument/2006/relationships/audio" Target="../media/media11.m4a"/><Relationship Id="rId4" Type="http://schemas.openxmlformats.org/officeDocument/2006/relationships/audio" Target="../media/media8.m4a"/><Relationship Id="rId9" Type="http://schemas.microsoft.com/office/2007/relationships/media" Target="../media/media11.m4a"/><Relationship Id="rId1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m4a"/><Relationship Id="rId13" Type="http://schemas.microsoft.com/office/2007/relationships/media" Target="../media/media19.m4a"/><Relationship Id="rId3" Type="http://schemas.microsoft.com/office/2007/relationships/media" Target="../media/media14.m4a"/><Relationship Id="rId7" Type="http://schemas.microsoft.com/office/2007/relationships/media" Target="../media/media16.m4a"/><Relationship Id="rId12" Type="http://schemas.openxmlformats.org/officeDocument/2006/relationships/audio" Target="../media/media18.m4a"/><Relationship Id="rId17" Type="http://schemas.openxmlformats.org/officeDocument/2006/relationships/image" Target="../media/image1.png"/><Relationship Id="rId2" Type="http://schemas.microsoft.com/office/2007/relationships/media" Target="../media/media13.mp4"/><Relationship Id="rId16" Type="http://schemas.openxmlformats.org/officeDocument/2006/relationships/image" Target="../media/image3.png"/><Relationship Id="rId1" Type="http://schemas.openxmlformats.org/officeDocument/2006/relationships/video" Target="NULL" TargetMode="External"/><Relationship Id="rId6" Type="http://schemas.openxmlformats.org/officeDocument/2006/relationships/audio" Target="../media/media15.m4a"/><Relationship Id="rId11" Type="http://schemas.microsoft.com/office/2007/relationships/media" Target="../media/media18.m4a"/><Relationship Id="rId5" Type="http://schemas.microsoft.com/office/2007/relationships/media" Target="../media/media15.m4a"/><Relationship Id="rId15" Type="http://schemas.openxmlformats.org/officeDocument/2006/relationships/slideLayout" Target="../slideLayouts/slideLayout7.xml"/><Relationship Id="rId10" Type="http://schemas.openxmlformats.org/officeDocument/2006/relationships/audio" Target="../media/media17.m4a"/><Relationship Id="rId4" Type="http://schemas.openxmlformats.org/officeDocument/2006/relationships/audio" Target="../media/media14.m4a"/><Relationship Id="rId9" Type="http://schemas.microsoft.com/office/2007/relationships/media" Target="../media/media17.m4a"/><Relationship Id="rId14" Type="http://schemas.openxmlformats.org/officeDocument/2006/relationships/audio" Target="../media/media19.m4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22.m4a"/><Relationship Id="rId3" Type="http://schemas.microsoft.com/office/2007/relationships/media" Target="../media/media20.m4a"/><Relationship Id="rId7" Type="http://schemas.microsoft.com/office/2007/relationships/media" Target="../media/media22.m4a"/><Relationship Id="rId2" Type="http://schemas.microsoft.com/office/2007/relationships/media" Target="../media/media13.mp4"/><Relationship Id="rId1" Type="http://schemas.openxmlformats.org/officeDocument/2006/relationships/video" Target="NULL" TargetMode="External"/><Relationship Id="rId6" Type="http://schemas.openxmlformats.org/officeDocument/2006/relationships/audio" Target="../media/media21.m4a"/><Relationship Id="rId11" Type="http://schemas.openxmlformats.org/officeDocument/2006/relationships/image" Target="../media/image1.png"/><Relationship Id="rId5" Type="http://schemas.microsoft.com/office/2007/relationships/media" Target="../media/media21.m4a"/><Relationship Id="rId10" Type="http://schemas.openxmlformats.org/officeDocument/2006/relationships/image" Target="../media/image4.png"/><Relationship Id="rId4" Type="http://schemas.openxmlformats.org/officeDocument/2006/relationships/audio" Target="../media/media20.m4a"/><Relationship Id="rId9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media" Target="../media/media24.m4a"/><Relationship Id="rId7" Type="http://schemas.openxmlformats.org/officeDocument/2006/relationships/diagramLayout" Target="../diagrams/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diagramData" Target="../diagrams/data2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10" Type="http://schemas.microsoft.com/office/2007/relationships/diagramDrawing" Target="../diagrams/drawing2.xml"/><Relationship Id="rId4" Type="http://schemas.openxmlformats.org/officeDocument/2006/relationships/audio" Target="../media/media24.m4a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6314D791-4D8A-4854-B8FC-6959656D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48">
            <a:extLst>
              <a:ext uri="{FF2B5EF4-FFF2-40B4-BE49-F238E27FC236}">
                <a16:creationId xmlns:a16="http://schemas.microsoft.com/office/drawing/2014/main" id="{15076E76-3EB3-4269-8135-07CAB20E5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96B8D87-7C35-442F-9477-2FE0960D1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279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kumimoji="1" lang="en-US" altLang="ja-JP" sz="5200">
                <a:solidFill>
                  <a:schemeClr val="tx2"/>
                </a:solidFill>
              </a:rPr>
              <a:t>CastBackground</a:t>
            </a:r>
            <a:r>
              <a:rPr kumimoji="1" lang="ja-JP" altLang="en-US" sz="5200">
                <a:solidFill>
                  <a:schemeClr val="tx2"/>
                </a:solidFill>
              </a:rPr>
              <a:t>の</a:t>
            </a:r>
            <a:br>
              <a:rPr kumimoji="1" lang="en-US" altLang="ja-JP" sz="5200">
                <a:solidFill>
                  <a:schemeClr val="tx2"/>
                </a:solidFill>
              </a:rPr>
            </a:br>
            <a:r>
              <a:rPr kumimoji="1" lang="ja-JP" altLang="en-US" sz="5200">
                <a:solidFill>
                  <a:schemeClr val="tx2"/>
                </a:solidFill>
              </a:rPr>
              <a:t>機能紹介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F3C27CE-47F7-4ED4-85FE-D1ECCF85A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5505" y="4200522"/>
            <a:ext cx="6740685" cy="682079"/>
          </a:xfrm>
        </p:spPr>
        <p:txBody>
          <a:bodyPr>
            <a:normAutofit/>
          </a:bodyPr>
          <a:lstStyle/>
          <a:p>
            <a:r>
              <a:rPr kumimoji="1" lang="en-US" altLang="ja-JP" sz="2000" dirty="0">
                <a:solidFill>
                  <a:schemeClr val="tx2"/>
                </a:solidFill>
              </a:rPr>
              <a:t>NPO</a:t>
            </a:r>
            <a:r>
              <a:rPr kumimoji="1" lang="ja-JP" altLang="en-US" sz="2000" dirty="0">
                <a:solidFill>
                  <a:schemeClr val="tx2"/>
                </a:solidFill>
              </a:rPr>
              <a:t>法人 まちづくりエージェント </a:t>
            </a:r>
            <a:r>
              <a:rPr kumimoji="1" lang="en-US" altLang="ja-JP" sz="2000" dirty="0">
                <a:solidFill>
                  <a:schemeClr val="tx2"/>
                </a:solidFill>
              </a:rPr>
              <a:t>SIDE BEACH CITY. </a:t>
            </a:r>
            <a:br>
              <a:rPr kumimoji="1" lang="en-US" altLang="ja-JP" sz="2000" dirty="0">
                <a:solidFill>
                  <a:schemeClr val="tx2"/>
                </a:solidFill>
              </a:rPr>
            </a:br>
            <a:r>
              <a:rPr kumimoji="1" lang="ja-JP" altLang="en-US" sz="2000" dirty="0">
                <a:solidFill>
                  <a:schemeClr val="tx2"/>
                </a:solidFill>
              </a:rPr>
              <a:t>高見知英</a:t>
            </a:r>
          </a:p>
        </p:txBody>
      </p:sp>
      <p:grpSp>
        <p:nvGrpSpPr>
          <p:cNvPr id="74" name="Group 50">
            <a:extLst>
              <a:ext uri="{FF2B5EF4-FFF2-40B4-BE49-F238E27FC236}">
                <a16:creationId xmlns:a16="http://schemas.microsoft.com/office/drawing/2014/main" id="{5EB3C7E5-50E1-4F9E-AEA3-A6D219039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5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0233B5C-C5A9-48C0-8C07-21E6F6B3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: Shape 52">
              <a:extLst>
                <a:ext uri="{FF2B5EF4-FFF2-40B4-BE49-F238E27FC236}">
                  <a16:creationId xmlns:a16="http://schemas.microsoft.com/office/drawing/2014/main" id="{10F3AF96-AAC1-41E3-9F66-0A6277845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53">
              <a:extLst>
                <a:ext uri="{FF2B5EF4-FFF2-40B4-BE49-F238E27FC236}">
                  <a16:creationId xmlns:a16="http://schemas.microsoft.com/office/drawing/2014/main" id="{5DF38A98-557F-4C23-935A-42806B67A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54">
              <a:extLst>
                <a:ext uri="{FF2B5EF4-FFF2-40B4-BE49-F238E27FC236}">
                  <a16:creationId xmlns:a16="http://schemas.microsoft.com/office/drawing/2014/main" id="{8ACEB13D-EBFC-4288-B604-572C2F77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88F9A4-0578-4C59-8B4A-346E02C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262397" y="3928396"/>
            <a:ext cx="3142400" cy="2716805"/>
            <a:chOff x="-305" y="-4155"/>
            <a:chExt cx="2514948" cy="217433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3F827B-FA00-442A-A09C-806F1FFA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C876680-EE75-4791-842F-E23509221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B9819B2-70D4-4E0A-8D51-6B359B44C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FA8033D-6A70-4FA5-8F37-7F8C117C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CDA4C651-F926-4895-B422-76B9D9474C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24800" y="-987425"/>
            <a:ext cx="609600" cy="609600"/>
          </a:xfrm>
          <a:prstGeom prst="rect">
            <a:avLst/>
          </a:prstGeom>
        </p:spPr>
      </p:pic>
      <p:pic>
        <p:nvPicPr>
          <p:cNvPr id="5" name="BGM weekly schedule">
            <a:hlinkClick r:id="" action="ppaction://media"/>
            <a:extLst>
              <a:ext uri="{FF2B5EF4-FFF2-40B4-BE49-F238E27FC236}">
                <a16:creationId xmlns:a16="http://schemas.microsoft.com/office/drawing/2014/main" id="{7BE308EF-11E7-4491-8936-19C47484F1E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57600" y="-987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9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4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13636" numSld="999" showWhenStopped="0"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70358122-AA8F-4DF1-8A3A-ACC4A8073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kumimoji="1" lang="ja-JP" altLang="en-US" sz="4000">
                <a:solidFill>
                  <a:schemeClr val="tx2"/>
                </a:solidFill>
              </a:rPr>
              <a:t>ツール概要</a:t>
            </a:r>
            <a:endParaRPr kumimoji="1" lang="ja-JP" altLang="en-US" sz="4000" dirty="0">
              <a:solidFill>
                <a:schemeClr val="tx2"/>
              </a:solidFill>
            </a:endParaRP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D58F990C-304A-476F-B862-5586C4EDB9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5844154"/>
              </p:ext>
            </p:extLst>
          </p:nvPr>
        </p:nvGraphicFramePr>
        <p:xfrm>
          <a:off x="6090574" y="801866"/>
          <a:ext cx="5306084" cy="5230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6" name="2-2">
            <a:hlinkClick r:id="" action="ppaction://media"/>
            <a:extLst>
              <a:ext uri="{FF2B5EF4-FFF2-40B4-BE49-F238E27FC236}">
                <a16:creationId xmlns:a16="http://schemas.microsoft.com/office/drawing/2014/main" id="{609016C3-0031-4D9B-8461-0FF81176D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511040" y="-911225"/>
            <a:ext cx="609600" cy="609600"/>
          </a:xfrm>
          <a:prstGeom prst="rect">
            <a:avLst/>
          </a:prstGeom>
        </p:spPr>
      </p:pic>
      <p:pic>
        <p:nvPicPr>
          <p:cNvPr id="7" name="2-3">
            <a:hlinkClick r:id="" action="ppaction://media"/>
            <a:extLst>
              <a:ext uri="{FF2B5EF4-FFF2-40B4-BE49-F238E27FC236}">
                <a16:creationId xmlns:a16="http://schemas.microsoft.com/office/drawing/2014/main" id="{0F206276-4E4B-4BDA-8604-6CA57C77955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071360" y="-911225"/>
            <a:ext cx="609600" cy="609600"/>
          </a:xfrm>
          <a:prstGeom prst="rect">
            <a:avLst/>
          </a:prstGeom>
        </p:spPr>
      </p:pic>
      <p:pic>
        <p:nvPicPr>
          <p:cNvPr id="9" name="2-4">
            <a:hlinkClick r:id="" action="ppaction://media"/>
            <a:extLst>
              <a:ext uri="{FF2B5EF4-FFF2-40B4-BE49-F238E27FC236}">
                <a16:creationId xmlns:a16="http://schemas.microsoft.com/office/drawing/2014/main" id="{32C3F37C-2234-4AA0-B75D-0025558CE1B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631680" y="-911225"/>
            <a:ext cx="609600" cy="609600"/>
          </a:xfrm>
          <a:prstGeom prst="rect">
            <a:avLst/>
          </a:prstGeom>
        </p:spPr>
      </p:pic>
      <p:pic>
        <p:nvPicPr>
          <p:cNvPr id="3" name="2-1">
            <a:hlinkClick r:id="" action="ppaction://media"/>
            <a:extLst>
              <a:ext uri="{FF2B5EF4-FFF2-40B4-BE49-F238E27FC236}">
                <a16:creationId xmlns:a16="http://schemas.microsoft.com/office/drawing/2014/main" id="{312A08D2-F413-475A-B4A2-270066865B8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950720" y="-9112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19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000">
        <p:fade/>
      </p:transition>
    </mc:Choice>
    <mc:Fallback>
      <p:transition spd="med" advTm="3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35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320031-4561-45AA-B95B-5F8ABAAE5B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68320031-4561-45AA-B95B-5F8ABAAE5B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59F1C5F-9003-43D1-A6DF-DFA6D25B12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159F1C5F-9003-43D1-A6DF-DFA6D25B12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5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879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799D578-1042-4896-9ACC-455750F05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B799D578-1042-4896-9ACC-455750F05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32F713-A931-4222-B7D2-CDFD7C9EBC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2132F713-A931-4222-B7D2-CDFD7C9EBC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3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741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0EBD2E-C000-4D8F-8CAD-1193E22987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050EBD2E-C000-4D8F-8CAD-1193E22987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12FED8-48E8-444C-BCBD-0FDB25BBE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2212FED8-48E8-444C-BCBD-0FDB25BBEE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87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1-03-29_08h41_26">
            <a:hlinkClick r:id="" action="ppaction://media"/>
            <a:extLst>
              <a:ext uri="{FF2B5EF4-FFF2-40B4-BE49-F238E27FC236}">
                <a16:creationId xmlns:a16="http://schemas.microsoft.com/office/drawing/2014/main" id="{1C387328-C124-4942-B0A8-8C73504E44F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0" end="6371.9999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2192276" cy="6858000"/>
          </a:xfrm>
          <a:prstGeom prst="rect">
            <a:avLst/>
          </a:prstGeom>
        </p:spPr>
      </p:pic>
      <p:pic>
        <p:nvPicPr>
          <p:cNvPr id="9" name="3-2">
            <a:hlinkClick r:id="" action="ppaction://media"/>
            <a:extLst>
              <a:ext uri="{FF2B5EF4-FFF2-40B4-BE49-F238E27FC236}">
                <a16:creationId xmlns:a16="http://schemas.microsoft.com/office/drawing/2014/main" id="{F24E66A6-10AD-4058-98E5-7303FE2EE9C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657600" y="-863600"/>
            <a:ext cx="609600" cy="609600"/>
          </a:xfrm>
          <a:prstGeom prst="rect">
            <a:avLst/>
          </a:prstGeom>
        </p:spPr>
      </p:pic>
      <p:pic>
        <p:nvPicPr>
          <p:cNvPr id="10" name="3-3">
            <a:hlinkClick r:id="" action="ppaction://media"/>
            <a:extLst>
              <a:ext uri="{FF2B5EF4-FFF2-40B4-BE49-F238E27FC236}">
                <a16:creationId xmlns:a16="http://schemas.microsoft.com/office/drawing/2014/main" id="{8ADFA257-3C9E-4501-8A5A-866868D591D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791200" y="-863600"/>
            <a:ext cx="609600" cy="609600"/>
          </a:xfrm>
          <a:prstGeom prst="rect">
            <a:avLst/>
          </a:prstGeom>
        </p:spPr>
      </p:pic>
      <p:pic>
        <p:nvPicPr>
          <p:cNvPr id="11" name="3-4">
            <a:hlinkClick r:id="" action="ppaction://media"/>
            <a:extLst>
              <a:ext uri="{FF2B5EF4-FFF2-40B4-BE49-F238E27FC236}">
                <a16:creationId xmlns:a16="http://schemas.microsoft.com/office/drawing/2014/main" id="{5DCB9EBE-D1E3-4BE0-9BA6-C03A5E90729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924800" y="-863600"/>
            <a:ext cx="609600" cy="609600"/>
          </a:xfrm>
          <a:prstGeom prst="rect">
            <a:avLst/>
          </a:prstGeom>
        </p:spPr>
      </p:pic>
      <p:pic>
        <p:nvPicPr>
          <p:cNvPr id="12" name="3-5">
            <a:hlinkClick r:id="" action="ppaction://media"/>
            <a:extLst>
              <a:ext uri="{FF2B5EF4-FFF2-40B4-BE49-F238E27FC236}">
                <a16:creationId xmlns:a16="http://schemas.microsoft.com/office/drawing/2014/main" id="{17FFD156-0DFD-42F8-8791-EE6823D7C89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058400" y="-863600"/>
            <a:ext cx="609600" cy="609600"/>
          </a:xfrm>
          <a:prstGeom prst="rect">
            <a:avLst/>
          </a:prstGeom>
        </p:spPr>
      </p:pic>
      <p:pic>
        <p:nvPicPr>
          <p:cNvPr id="2" name="3-1">
            <a:hlinkClick r:id="" action="ppaction://media"/>
            <a:extLst>
              <a:ext uri="{FF2B5EF4-FFF2-40B4-BE49-F238E27FC236}">
                <a16:creationId xmlns:a16="http://schemas.microsoft.com/office/drawing/2014/main" id="{1A47A4F6-A637-4C89-86EC-B6780CB25596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524000" y="-86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9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120">
        <p:fade/>
      </p:transition>
    </mc:Choice>
    <mc:Fallback xmlns="">
      <p:transition spd="med" advTm="281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2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6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52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26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78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1-03-29_08h49_11">
            <a:hlinkClick r:id="" action="ppaction://media"/>
            <a:extLst>
              <a:ext uri="{FF2B5EF4-FFF2-40B4-BE49-F238E27FC236}">
                <a16:creationId xmlns:a16="http://schemas.microsoft.com/office/drawing/2014/main" id="{63F1D3BF-6C02-454E-8003-039551A4C85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636" end="59039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</p:spPr>
      </p:pic>
      <p:pic>
        <p:nvPicPr>
          <p:cNvPr id="6" name="4-1">
            <a:hlinkClick r:id="" action="ppaction://media"/>
            <a:extLst>
              <a:ext uri="{FF2B5EF4-FFF2-40B4-BE49-F238E27FC236}">
                <a16:creationId xmlns:a16="http://schemas.microsoft.com/office/drawing/2014/main" id="{3412693D-6098-4714-B5C4-EB2D703299E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219200" y="-863600"/>
            <a:ext cx="609600" cy="609600"/>
          </a:xfrm>
          <a:prstGeom prst="rect">
            <a:avLst/>
          </a:prstGeom>
        </p:spPr>
      </p:pic>
      <p:pic>
        <p:nvPicPr>
          <p:cNvPr id="7" name="4-2">
            <a:hlinkClick r:id="" action="ppaction://media"/>
            <a:extLst>
              <a:ext uri="{FF2B5EF4-FFF2-40B4-BE49-F238E27FC236}">
                <a16:creationId xmlns:a16="http://schemas.microsoft.com/office/drawing/2014/main" id="{C43ECCE8-0043-44AD-AAEB-8294B9E5A2F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048000" y="-863600"/>
            <a:ext cx="609600" cy="609600"/>
          </a:xfrm>
          <a:prstGeom prst="rect">
            <a:avLst/>
          </a:prstGeom>
        </p:spPr>
      </p:pic>
      <p:pic>
        <p:nvPicPr>
          <p:cNvPr id="8" name="4-3">
            <a:hlinkClick r:id="" action="ppaction://media"/>
            <a:extLst>
              <a:ext uri="{FF2B5EF4-FFF2-40B4-BE49-F238E27FC236}">
                <a16:creationId xmlns:a16="http://schemas.microsoft.com/office/drawing/2014/main" id="{5EAE5AE4-7C0B-481C-9030-782AF17810F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876800" y="-863600"/>
            <a:ext cx="609600" cy="609600"/>
          </a:xfrm>
          <a:prstGeom prst="rect">
            <a:avLst/>
          </a:prstGeom>
        </p:spPr>
      </p:pic>
      <p:pic>
        <p:nvPicPr>
          <p:cNvPr id="9" name="4-4">
            <a:hlinkClick r:id="" action="ppaction://media"/>
            <a:extLst>
              <a:ext uri="{FF2B5EF4-FFF2-40B4-BE49-F238E27FC236}">
                <a16:creationId xmlns:a16="http://schemas.microsoft.com/office/drawing/2014/main" id="{50F64366-EA96-46A2-AD15-69FD233175FD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705600" y="-863600"/>
            <a:ext cx="609600" cy="609600"/>
          </a:xfrm>
          <a:prstGeom prst="rect">
            <a:avLst/>
          </a:prstGeom>
        </p:spPr>
      </p:pic>
      <p:pic>
        <p:nvPicPr>
          <p:cNvPr id="10" name="4-5">
            <a:hlinkClick r:id="" action="ppaction://media"/>
            <a:extLst>
              <a:ext uri="{FF2B5EF4-FFF2-40B4-BE49-F238E27FC236}">
                <a16:creationId xmlns:a16="http://schemas.microsoft.com/office/drawing/2014/main" id="{E64E2CC6-EF68-4B6B-94DC-96DEEFDE0BC9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534400" y="-863600"/>
            <a:ext cx="609600" cy="609600"/>
          </a:xfrm>
          <a:prstGeom prst="rect">
            <a:avLst/>
          </a:prstGeom>
        </p:spPr>
      </p:pic>
      <p:pic>
        <p:nvPicPr>
          <p:cNvPr id="11" name="4-6">
            <a:hlinkClick r:id="" action="ppaction://media"/>
            <a:extLst>
              <a:ext uri="{FF2B5EF4-FFF2-40B4-BE49-F238E27FC236}">
                <a16:creationId xmlns:a16="http://schemas.microsoft.com/office/drawing/2014/main" id="{520251F9-260A-4615-82F0-0BCA686D48A2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363200" y="-86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7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380">
        <p:fade/>
      </p:transition>
    </mc:Choice>
    <mc:Fallback xmlns="">
      <p:transition spd="med" advTm="583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8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2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05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38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52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44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64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1-03-29_08h49_11">
            <a:hlinkClick r:id="" action="ppaction://media"/>
            <a:extLst>
              <a:ext uri="{FF2B5EF4-FFF2-40B4-BE49-F238E27FC236}">
                <a16:creationId xmlns:a16="http://schemas.microsoft.com/office/drawing/2014/main" id="{63F1D3BF-6C02-454E-8003-039551A4C85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0920" end="280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</p:spPr>
      </p:pic>
      <p:pic>
        <p:nvPicPr>
          <p:cNvPr id="2" name="5-1">
            <a:hlinkClick r:id="" action="ppaction://media"/>
            <a:extLst>
              <a:ext uri="{FF2B5EF4-FFF2-40B4-BE49-F238E27FC236}">
                <a16:creationId xmlns:a16="http://schemas.microsoft.com/office/drawing/2014/main" id="{BCDE33FA-025E-444C-AFAD-2EAF0B00039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590800" y="-800100"/>
            <a:ext cx="609600" cy="609600"/>
          </a:xfrm>
          <a:prstGeom prst="rect">
            <a:avLst/>
          </a:prstGeom>
        </p:spPr>
      </p:pic>
      <p:pic>
        <p:nvPicPr>
          <p:cNvPr id="3" name="5-2">
            <a:hlinkClick r:id="" action="ppaction://media"/>
            <a:extLst>
              <a:ext uri="{FF2B5EF4-FFF2-40B4-BE49-F238E27FC236}">
                <a16:creationId xmlns:a16="http://schemas.microsoft.com/office/drawing/2014/main" id="{CC8BAE5F-3E5E-4C1A-A91B-5D58E22EAF2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-800100"/>
            <a:ext cx="609600" cy="609600"/>
          </a:xfrm>
          <a:prstGeom prst="rect">
            <a:avLst/>
          </a:prstGeom>
        </p:spPr>
      </p:pic>
      <p:pic>
        <p:nvPicPr>
          <p:cNvPr id="4" name="5-3">
            <a:hlinkClick r:id="" action="ppaction://media"/>
            <a:extLst>
              <a:ext uri="{FF2B5EF4-FFF2-40B4-BE49-F238E27FC236}">
                <a16:creationId xmlns:a16="http://schemas.microsoft.com/office/drawing/2014/main" id="{EB2E8E85-847F-4563-8B92-F2B13B1070A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991600" y="-800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3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340">
        <p:fade/>
      </p:transition>
    </mc:Choice>
    <mc:Fallback xmlns="">
      <p:transition spd="med" advTm="503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1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36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8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9C5E17-24D0-4696-A3C5-A2261FB45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29B58F-2358-44CC-ACE5-EF1BD3C6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88E3639-7352-4C11-B3EC-E6BDCA2E3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43013"/>
            <a:ext cx="3855720" cy="4371974"/>
          </a:xfrm>
        </p:spPr>
        <p:txBody>
          <a:bodyPr>
            <a:normAutofit/>
          </a:bodyPr>
          <a:lstStyle/>
          <a:p>
            <a:r>
              <a:rPr kumimoji="1" lang="en-US" altLang="ja-JP" sz="3600">
                <a:solidFill>
                  <a:schemeClr val="tx2"/>
                </a:solidFill>
              </a:rPr>
              <a:t>Ver1.0.0</a:t>
            </a:r>
            <a:r>
              <a:rPr kumimoji="1" lang="ja-JP" altLang="en-US" sz="3600">
                <a:solidFill>
                  <a:schemeClr val="tx2"/>
                </a:solidFill>
              </a:rPr>
              <a:t>時点で</a:t>
            </a:r>
            <a:br>
              <a:rPr kumimoji="1" lang="en-US" altLang="ja-JP" sz="3600">
                <a:solidFill>
                  <a:schemeClr val="tx2"/>
                </a:solidFill>
              </a:rPr>
            </a:br>
            <a:r>
              <a:rPr kumimoji="1" lang="ja-JP" altLang="en-US" sz="3600">
                <a:solidFill>
                  <a:schemeClr val="tx2"/>
                </a:solidFill>
              </a:rPr>
              <a:t>表示できるデータ</a:t>
            </a:r>
            <a:endParaRPr kumimoji="1" lang="ja-JP" altLang="en-US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A5303-A1AF-4830-806C-51FCD9618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97348" y="5285"/>
            <a:ext cx="7294653" cy="6858000"/>
            <a:chOff x="4897348" y="-5799"/>
            <a:chExt cx="7294653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FAAA8C8-4EB7-45F1-BF24-3EF0F4DC4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97348" y="-5798"/>
              <a:ext cx="7294652" cy="6857999"/>
            </a:xfrm>
            <a:custGeom>
              <a:avLst/>
              <a:gdLst>
                <a:gd name="connsiteX0" fmla="*/ 7294652 w 7294652"/>
                <a:gd name="connsiteY0" fmla="*/ 6063030 h 6857999"/>
                <a:gd name="connsiteX1" fmla="*/ 7294652 w 7294652"/>
                <a:gd name="connsiteY1" fmla="*/ 6857999 h 6857999"/>
                <a:gd name="connsiteX2" fmla="*/ 6248575 w 7294652"/>
                <a:gd name="connsiteY2" fmla="*/ 6857999 h 6857999"/>
                <a:gd name="connsiteX3" fmla="*/ 6477898 w 7294652"/>
                <a:gd name="connsiteY3" fmla="*/ 6700973 h 6857999"/>
                <a:gd name="connsiteX4" fmla="*/ 6647884 w 7294652"/>
                <a:gd name="connsiteY4" fmla="*/ 6572752 h 6857999"/>
                <a:gd name="connsiteX5" fmla="*/ 6817698 w 7294652"/>
                <a:gd name="connsiteY5" fmla="*/ 6440235 h 6857999"/>
                <a:gd name="connsiteX6" fmla="*/ 7161451 w 7294652"/>
                <a:gd name="connsiteY6" fmla="*/ 6165232 h 6857999"/>
                <a:gd name="connsiteX7" fmla="*/ 1673436 w 7294652"/>
                <a:gd name="connsiteY7" fmla="*/ 0 h 6857999"/>
                <a:gd name="connsiteX8" fmla="*/ 2394951 w 7294652"/>
                <a:gd name="connsiteY8" fmla="*/ 0 h 6857999"/>
                <a:gd name="connsiteX9" fmla="*/ 2244659 w 7294652"/>
                <a:gd name="connsiteY9" fmla="*/ 100763 h 6857999"/>
                <a:gd name="connsiteX10" fmla="*/ 1743903 w 7294652"/>
                <a:gd name="connsiteY10" fmla="*/ 498975 h 6857999"/>
                <a:gd name="connsiteX11" fmla="*/ 1163821 w 7294652"/>
                <a:gd name="connsiteY11" fmla="*/ 1121514 h 6857999"/>
                <a:gd name="connsiteX12" fmla="*/ 704911 w 7294652"/>
                <a:gd name="connsiteY12" fmla="*/ 1837036 h 6857999"/>
                <a:gd name="connsiteX13" fmla="*/ 393472 w 7294652"/>
                <a:gd name="connsiteY13" fmla="*/ 2627669 h 6857999"/>
                <a:gd name="connsiteX14" fmla="*/ 280032 w 7294652"/>
                <a:gd name="connsiteY14" fmla="*/ 3472097 h 6857999"/>
                <a:gd name="connsiteX15" fmla="*/ 327813 w 7294652"/>
                <a:gd name="connsiteY15" fmla="*/ 3884602 h 6857999"/>
                <a:gd name="connsiteX16" fmla="*/ 469096 w 7294652"/>
                <a:gd name="connsiteY16" fmla="*/ 4270809 h 6857999"/>
                <a:gd name="connsiteX17" fmla="*/ 567581 w 7294652"/>
                <a:gd name="connsiteY17" fmla="*/ 4452482 h 6857999"/>
                <a:gd name="connsiteX18" fmla="*/ 680677 w 7294652"/>
                <a:gd name="connsiteY18" fmla="*/ 4628484 h 6857999"/>
                <a:gd name="connsiteX19" fmla="*/ 941928 w 7294652"/>
                <a:gd name="connsiteY19" fmla="*/ 4968628 h 6857999"/>
                <a:gd name="connsiteX20" fmla="*/ 1224665 w 7294652"/>
                <a:gd name="connsiteY20" fmla="*/ 5311349 h 6857999"/>
                <a:gd name="connsiteX21" fmla="*/ 1365259 w 7294652"/>
                <a:gd name="connsiteY21" fmla="*/ 5490273 h 6857999"/>
                <a:gd name="connsiteX22" fmla="*/ 1432808 w 7294652"/>
                <a:gd name="connsiteY22" fmla="*/ 5577931 h 6857999"/>
                <a:gd name="connsiteX23" fmla="*/ 1498980 w 7294652"/>
                <a:gd name="connsiteY23" fmla="*/ 5662148 h 6857999"/>
                <a:gd name="connsiteX24" fmla="*/ 2067548 w 7294652"/>
                <a:gd name="connsiteY24" fmla="*/ 6283312 h 6857999"/>
                <a:gd name="connsiteX25" fmla="*/ 2369879 w 7294652"/>
                <a:gd name="connsiteY25" fmla="*/ 6562782 h 6857999"/>
                <a:gd name="connsiteX26" fmla="*/ 2686645 w 7294652"/>
                <a:gd name="connsiteY26" fmla="*/ 6820598 h 6857999"/>
                <a:gd name="connsiteX27" fmla="*/ 2738907 w 7294652"/>
                <a:gd name="connsiteY27" fmla="*/ 6857999 h 6857999"/>
                <a:gd name="connsiteX28" fmla="*/ 1731787 w 7294652"/>
                <a:gd name="connsiteY28" fmla="*/ 6857999 h 6857999"/>
                <a:gd name="connsiteX29" fmla="*/ 1607949 w 7294652"/>
                <a:gd name="connsiteY29" fmla="*/ 6732770 h 6857999"/>
                <a:gd name="connsiteX30" fmla="*/ 1309057 w 7294652"/>
                <a:gd name="connsiteY30" fmla="*/ 6370109 h 6857999"/>
                <a:gd name="connsiteX31" fmla="*/ 1048147 w 7294652"/>
                <a:gd name="connsiteY31" fmla="*/ 5986138 h 6857999"/>
                <a:gd name="connsiteX32" fmla="*/ 987131 w 7294652"/>
                <a:gd name="connsiteY32" fmla="*/ 5888512 h 6857999"/>
                <a:gd name="connsiteX33" fmla="*/ 928866 w 7294652"/>
                <a:gd name="connsiteY33" fmla="*/ 5793463 h 6857999"/>
                <a:gd name="connsiteX34" fmla="*/ 813708 w 7294652"/>
                <a:gd name="connsiteY34" fmla="*/ 5609556 h 6857999"/>
                <a:gd name="connsiteX35" fmla="*/ 574972 w 7294652"/>
                <a:gd name="connsiteY35" fmla="*/ 5231598 h 6857999"/>
                <a:gd name="connsiteX36" fmla="*/ 342424 w 7294652"/>
                <a:gd name="connsiteY36" fmla="*/ 4834048 h 6857999"/>
                <a:gd name="connsiteX37" fmla="*/ 237579 w 7294652"/>
                <a:gd name="connsiteY37" fmla="*/ 4623500 h 6857999"/>
                <a:gd name="connsiteX38" fmla="*/ 148373 w 7294652"/>
                <a:gd name="connsiteY38" fmla="*/ 4404356 h 6857999"/>
                <a:gd name="connsiteX39" fmla="*/ 79623 w 7294652"/>
                <a:gd name="connsiteY39" fmla="*/ 4175762 h 6857999"/>
                <a:gd name="connsiteX40" fmla="*/ 54185 w 7294652"/>
                <a:gd name="connsiteY40" fmla="*/ 4059229 h 6857999"/>
                <a:gd name="connsiteX41" fmla="*/ 43013 w 7294652"/>
                <a:gd name="connsiteY41" fmla="*/ 4000790 h 6857999"/>
                <a:gd name="connsiteX42" fmla="*/ 33734 w 7294652"/>
                <a:gd name="connsiteY42" fmla="*/ 3942180 h 6857999"/>
                <a:gd name="connsiteX43" fmla="*/ 45 w 7294652"/>
                <a:gd name="connsiteY43" fmla="*/ 3472097 h 6857999"/>
                <a:gd name="connsiteX44" fmla="*/ 95436 w 7294652"/>
                <a:gd name="connsiteY44" fmla="*/ 2557372 h 6857999"/>
                <a:gd name="connsiteX45" fmla="*/ 382126 w 7294652"/>
                <a:gd name="connsiteY45" fmla="*/ 1680799 h 6857999"/>
                <a:gd name="connsiteX46" fmla="*/ 1457043 w 7294652"/>
                <a:gd name="connsiteY46" fmla="*/ 192176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294652" h="6857999">
                  <a:moveTo>
                    <a:pt x="7294652" y="6063030"/>
                  </a:moveTo>
                  <a:lnTo>
                    <a:pt x="7294652" y="6857999"/>
                  </a:lnTo>
                  <a:lnTo>
                    <a:pt x="6248575" y="6857999"/>
                  </a:lnTo>
                  <a:lnTo>
                    <a:pt x="6477898" y="6700973"/>
                  </a:lnTo>
                  <a:cubicBezTo>
                    <a:pt x="6534790" y="6659378"/>
                    <a:pt x="6591336" y="6616237"/>
                    <a:pt x="6647884" y="6572752"/>
                  </a:cubicBezTo>
                  <a:cubicBezTo>
                    <a:pt x="6704432" y="6529268"/>
                    <a:pt x="6761151" y="6485095"/>
                    <a:pt x="6817698" y="6440235"/>
                  </a:cubicBezTo>
                  <a:lnTo>
                    <a:pt x="7161451" y="6165232"/>
                  </a:lnTo>
                  <a:close/>
                  <a:moveTo>
                    <a:pt x="1673436" y="0"/>
                  </a:moveTo>
                  <a:lnTo>
                    <a:pt x="2394951" y="0"/>
                  </a:lnTo>
                  <a:lnTo>
                    <a:pt x="2244659" y="100763"/>
                  </a:lnTo>
                  <a:cubicBezTo>
                    <a:pt x="2071051" y="224086"/>
                    <a:pt x="1903860" y="356975"/>
                    <a:pt x="1743903" y="498975"/>
                  </a:cubicBezTo>
                  <a:cubicBezTo>
                    <a:pt x="1533218" y="689638"/>
                    <a:pt x="1339146" y="897902"/>
                    <a:pt x="1163821" y="1121514"/>
                  </a:cubicBezTo>
                  <a:cubicBezTo>
                    <a:pt x="988284" y="1344764"/>
                    <a:pt x="834608" y="1584376"/>
                    <a:pt x="704911" y="1837036"/>
                  </a:cubicBezTo>
                  <a:cubicBezTo>
                    <a:pt x="573950" y="2089059"/>
                    <a:pt x="469577" y="2354041"/>
                    <a:pt x="393472" y="2627669"/>
                  </a:cubicBezTo>
                  <a:cubicBezTo>
                    <a:pt x="318269" y="2902842"/>
                    <a:pt x="280119" y="3186833"/>
                    <a:pt x="280032" y="3472097"/>
                  </a:cubicBezTo>
                  <a:cubicBezTo>
                    <a:pt x="280349" y="3610956"/>
                    <a:pt x="296380" y="3749334"/>
                    <a:pt x="327813" y="3884602"/>
                  </a:cubicBezTo>
                  <a:cubicBezTo>
                    <a:pt x="360878" y="4018046"/>
                    <a:pt x="408244" y="4147540"/>
                    <a:pt x="469096" y="4270809"/>
                  </a:cubicBezTo>
                  <a:cubicBezTo>
                    <a:pt x="499175" y="4332511"/>
                    <a:pt x="532347" y="4393012"/>
                    <a:pt x="567581" y="4452482"/>
                  </a:cubicBezTo>
                  <a:cubicBezTo>
                    <a:pt x="602815" y="4511953"/>
                    <a:pt x="641144" y="4570562"/>
                    <a:pt x="680677" y="4628484"/>
                  </a:cubicBezTo>
                  <a:cubicBezTo>
                    <a:pt x="760771" y="4743985"/>
                    <a:pt x="849802" y="4856048"/>
                    <a:pt x="941928" y="4968628"/>
                  </a:cubicBezTo>
                  <a:cubicBezTo>
                    <a:pt x="1034055" y="5081206"/>
                    <a:pt x="1130994" y="5193958"/>
                    <a:pt x="1224665" y="5311349"/>
                  </a:cubicBezTo>
                  <a:cubicBezTo>
                    <a:pt x="1271987" y="5369787"/>
                    <a:pt x="1318853" y="5429429"/>
                    <a:pt x="1365259" y="5490273"/>
                  </a:cubicBezTo>
                  <a:lnTo>
                    <a:pt x="1432808" y="5577931"/>
                  </a:lnTo>
                  <a:cubicBezTo>
                    <a:pt x="1454979" y="5605947"/>
                    <a:pt x="1476121" y="5634821"/>
                    <a:pt x="1498980" y="5662148"/>
                  </a:cubicBezTo>
                  <a:cubicBezTo>
                    <a:pt x="1676323" y="5880038"/>
                    <a:pt x="1866158" y="6087441"/>
                    <a:pt x="2067548" y="6283312"/>
                  </a:cubicBezTo>
                  <a:cubicBezTo>
                    <a:pt x="2166203" y="6379907"/>
                    <a:pt x="2266974" y="6473064"/>
                    <a:pt x="2369879" y="6562782"/>
                  </a:cubicBezTo>
                  <a:cubicBezTo>
                    <a:pt x="2473005" y="6652331"/>
                    <a:pt x="2577677" y="6738957"/>
                    <a:pt x="2686645" y="6820598"/>
                  </a:cubicBezTo>
                  <a:lnTo>
                    <a:pt x="2738907" y="6857999"/>
                  </a:lnTo>
                  <a:lnTo>
                    <a:pt x="1731787" y="6857999"/>
                  </a:lnTo>
                  <a:lnTo>
                    <a:pt x="1607949" y="6732770"/>
                  </a:lnTo>
                  <a:cubicBezTo>
                    <a:pt x="1501232" y="6617903"/>
                    <a:pt x="1401421" y="6496799"/>
                    <a:pt x="1309057" y="6370109"/>
                  </a:cubicBezTo>
                  <a:cubicBezTo>
                    <a:pt x="1217103" y="6244469"/>
                    <a:pt x="1129618" y="6116590"/>
                    <a:pt x="1048147" y="5986138"/>
                  </a:cubicBezTo>
                  <a:cubicBezTo>
                    <a:pt x="1027179" y="5953825"/>
                    <a:pt x="1007414" y="5920996"/>
                    <a:pt x="987131" y="5888512"/>
                  </a:cubicBezTo>
                  <a:lnTo>
                    <a:pt x="928866" y="5793463"/>
                  </a:lnTo>
                  <a:cubicBezTo>
                    <a:pt x="891568" y="5732276"/>
                    <a:pt x="852725" y="5671260"/>
                    <a:pt x="813708" y="5609556"/>
                  </a:cubicBezTo>
                  <a:lnTo>
                    <a:pt x="574972" y="5231598"/>
                  </a:lnTo>
                  <a:cubicBezTo>
                    <a:pt x="495221" y="5103551"/>
                    <a:pt x="416158" y="4971549"/>
                    <a:pt x="342424" y="4834048"/>
                  </a:cubicBezTo>
                  <a:cubicBezTo>
                    <a:pt x="305641" y="4765298"/>
                    <a:pt x="270236" y="4695343"/>
                    <a:pt x="237579" y="4623500"/>
                  </a:cubicBezTo>
                  <a:cubicBezTo>
                    <a:pt x="204922" y="4551655"/>
                    <a:pt x="175187" y="4478607"/>
                    <a:pt x="148373" y="4404356"/>
                  </a:cubicBezTo>
                  <a:cubicBezTo>
                    <a:pt x="121561" y="4330107"/>
                    <a:pt x="99046" y="4252934"/>
                    <a:pt x="79623" y="4175762"/>
                  </a:cubicBezTo>
                  <a:cubicBezTo>
                    <a:pt x="70514" y="4136916"/>
                    <a:pt x="61577" y="4098245"/>
                    <a:pt x="54185" y="4059229"/>
                  </a:cubicBezTo>
                  <a:lnTo>
                    <a:pt x="43013" y="4000790"/>
                  </a:lnTo>
                  <a:lnTo>
                    <a:pt x="33734" y="3942180"/>
                  </a:lnTo>
                  <a:cubicBezTo>
                    <a:pt x="10461" y="3786581"/>
                    <a:pt x="-801" y="3629416"/>
                    <a:pt x="45" y="3472097"/>
                  </a:cubicBezTo>
                  <a:cubicBezTo>
                    <a:pt x="863" y="3164748"/>
                    <a:pt x="32824" y="2858275"/>
                    <a:pt x="95436" y="2557372"/>
                  </a:cubicBezTo>
                  <a:cubicBezTo>
                    <a:pt x="157549" y="2255281"/>
                    <a:pt x="253728" y="1961216"/>
                    <a:pt x="382126" y="1680799"/>
                  </a:cubicBezTo>
                  <a:cubicBezTo>
                    <a:pt x="639940" y="1120482"/>
                    <a:pt x="1015492" y="619117"/>
                    <a:pt x="1457043" y="1921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77FC097-E4F2-4A45-82E8-3808FA553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0650" y="-5799"/>
              <a:ext cx="7291350" cy="6858000"/>
            </a:xfrm>
            <a:custGeom>
              <a:avLst/>
              <a:gdLst>
                <a:gd name="connsiteX0" fmla="*/ 7291350 w 7291350"/>
                <a:gd name="connsiteY0" fmla="*/ 5718699 h 6858000"/>
                <a:gd name="connsiteX1" fmla="*/ 7291350 w 7291350"/>
                <a:gd name="connsiteY1" fmla="*/ 6806115 h 6858000"/>
                <a:gd name="connsiteX2" fmla="*/ 7224124 w 7291350"/>
                <a:gd name="connsiteY2" fmla="*/ 6858000 h 6858000"/>
                <a:gd name="connsiteX3" fmla="*/ 5607142 w 7291350"/>
                <a:gd name="connsiteY3" fmla="*/ 6858000 h 6858000"/>
                <a:gd name="connsiteX4" fmla="*/ 5736072 w 7291350"/>
                <a:gd name="connsiteY4" fmla="*/ 6801170 h 6858000"/>
                <a:gd name="connsiteX5" fmla="*/ 6949826 w 7291350"/>
                <a:gd name="connsiteY5" fmla="*/ 5983707 h 6858000"/>
                <a:gd name="connsiteX6" fmla="*/ 7220703 w 7291350"/>
                <a:gd name="connsiteY6" fmla="*/ 5773675 h 6858000"/>
                <a:gd name="connsiteX7" fmla="*/ 7218419 w 7291350"/>
                <a:gd name="connsiteY7" fmla="*/ 0 h 6858000"/>
                <a:gd name="connsiteX8" fmla="*/ 7291350 w 7291350"/>
                <a:gd name="connsiteY8" fmla="*/ 0 h 6858000"/>
                <a:gd name="connsiteX9" fmla="*/ 7291350 w 7291350"/>
                <a:gd name="connsiteY9" fmla="*/ 50138 h 6858000"/>
                <a:gd name="connsiteX10" fmla="*/ 1797607 w 7291350"/>
                <a:gd name="connsiteY10" fmla="*/ 0 h 6858000"/>
                <a:gd name="connsiteX11" fmla="*/ 3385676 w 7291350"/>
                <a:gd name="connsiteY11" fmla="*/ 0 h 6858000"/>
                <a:gd name="connsiteX12" fmla="*/ 3360567 w 7291350"/>
                <a:gd name="connsiteY12" fmla="*/ 11552 h 6858000"/>
                <a:gd name="connsiteX13" fmla="*/ 2267395 w 7291350"/>
                <a:gd name="connsiteY13" fmla="*/ 725831 h 6858000"/>
                <a:gd name="connsiteX14" fmla="*/ 1234074 w 7291350"/>
                <a:gd name="connsiteY14" fmla="*/ 2007171 h 6858000"/>
                <a:gd name="connsiteX15" fmla="*/ 859383 w 7291350"/>
                <a:gd name="connsiteY15" fmla="*/ 3498372 h 6858000"/>
                <a:gd name="connsiteX16" fmla="*/ 1479513 w 7291350"/>
                <a:gd name="connsiteY16" fmla="*/ 4883182 h 6858000"/>
                <a:gd name="connsiteX17" fmla="*/ 1791985 w 7291350"/>
                <a:gd name="connsiteY17" fmla="*/ 5322671 h 6858000"/>
                <a:gd name="connsiteX18" fmla="*/ 3397295 w 7291350"/>
                <a:gd name="connsiteY18" fmla="*/ 6784567 h 6858000"/>
                <a:gd name="connsiteX19" fmla="*/ 3590446 w 7291350"/>
                <a:gd name="connsiteY19" fmla="*/ 6858000 h 6858000"/>
                <a:gd name="connsiteX20" fmla="*/ 1970757 w 7291350"/>
                <a:gd name="connsiteY20" fmla="*/ 6858000 h 6858000"/>
                <a:gd name="connsiteX21" fmla="*/ 1735872 w 7291350"/>
                <a:gd name="connsiteY21" fmla="*/ 6627685 h 6858000"/>
                <a:gd name="connsiteX22" fmla="*/ 1080932 w 7291350"/>
                <a:gd name="connsiteY22" fmla="*/ 5805127 h 6858000"/>
                <a:gd name="connsiteX23" fmla="*/ 0 w 7291350"/>
                <a:gd name="connsiteY23" fmla="*/ 3498372 h 6858000"/>
                <a:gd name="connsiteX24" fmla="*/ 1708174 w 7291350"/>
                <a:gd name="connsiteY24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91350" h="6858000">
                  <a:moveTo>
                    <a:pt x="7291350" y="5718699"/>
                  </a:moveTo>
                  <a:lnTo>
                    <a:pt x="7291350" y="6806115"/>
                  </a:lnTo>
                  <a:lnTo>
                    <a:pt x="7224124" y="6858000"/>
                  </a:lnTo>
                  <a:lnTo>
                    <a:pt x="5607142" y="6858000"/>
                  </a:lnTo>
                  <a:lnTo>
                    <a:pt x="5736072" y="6801170"/>
                  </a:lnTo>
                  <a:cubicBezTo>
                    <a:pt x="6122313" y="6616106"/>
                    <a:pt x="6503069" y="6332805"/>
                    <a:pt x="6949826" y="5983707"/>
                  </a:cubicBezTo>
                  <a:cubicBezTo>
                    <a:pt x="7041094" y="5912378"/>
                    <a:pt x="7132358" y="5842426"/>
                    <a:pt x="7220703" y="5773675"/>
                  </a:cubicBezTo>
                  <a:close/>
                  <a:moveTo>
                    <a:pt x="7218419" y="0"/>
                  </a:moveTo>
                  <a:lnTo>
                    <a:pt x="7291350" y="0"/>
                  </a:lnTo>
                  <a:lnTo>
                    <a:pt x="7291350" y="50138"/>
                  </a:lnTo>
                  <a:close/>
                  <a:moveTo>
                    <a:pt x="1797607" y="0"/>
                  </a:moveTo>
                  <a:lnTo>
                    <a:pt x="3385676" y="0"/>
                  </a:lnTo>
                  <a:lnTo>
                    <a:pt x="3360567" y="11552"/>
                  </a:lnTo>
                  <a:cubicBezTo>
                    <a:pt x="2968013" y="202286"/>
                    <a:pt x="2600620" y="442170"/>
                    <a:pt x="2267395" y="725831"/>
                  </a:cubicBezTo>
                  <a:cubicBezTo>
                    <a:pt x="1824986" y="1104820"/>
                    <a:pt x="1477279" y="1536057"/>
                    <a:pt x="1234074" y="2007171"/>
                  </a:cubicBezTo>
                  <a:cubicBezTo>
                    <a:pt x="985368" y="2488770"/>
                    <a:pt x="859383" y="2990476"/>
                    <a:pt x="859383" y="3498372"/>
                  </a:cubicBezTo>
                  <a:cubicBezTo>
                    <a:pt x="859383" y="4010222"/>
                    <a:pt x="1060651" y="4308942"/>
                    <a:pt x="1479513" y="4883182"/>
                  </a:cubicBezTo>
                  <a:cubicBezTo>
                    <a:pt x="1580577" y="5021714"/>
                    <a:pt x="1685078" y="5164888"/>
                    <a:pt x="1791985" y="5322671"/>
                  </a:cubicBezTo>
                  <a:cubicBezTo>
                    <a:pt x="2283419" y="6046950"/>
                    <a:pt x="2796809" y="6521439"/>
                    <a:pt x="3397295" y="6784567"/>
                  </a:cubicBezTo>
                  <a:lnTo>
                    <a:pt x="3590446" y="6858000"/>
                  </a:lnTo>
                  <a:lnTo>
                    <a:pt x="1970757" y="6858000"/>
                  </a:lnTo>
                  <a:lnTo>
                    <a:pt x="1735872" y="6627685"/>
                  </a:lnTo>
                  <a:cubicBezTo>
                    <a:pt x="1502484" y="6382823"/>
                    <a:pt x="1285774" y="6107254"/>
                    <a:pt x="1080932" y="5805127"/>
                  </a:cubicBezTo>
                  <a:cubicBezTo>
                    <a:pt x="556365" y="5032027"/>
                    <a:pt x="0" y="4501616"/>
                    <a:pt x="0" y="3498372"/>
                  </a:cubicBezTo>
                  <a:cubicBezTo>
                    <a:pt x="0" y="2160829"/>
                    <a:pt x="685186" y="949872"/>
                    <a:pt x="1708174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0DF88B0-FA8A-47F5-8EAC-1880B1A51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2894" y="-5799"/>
              <a:ext cx="7269107" cy="6858000"/>
            </a:xfrm>
            <a:custGeom>
              <a:avLst/>
              <a:gdLst>
                <a:gd name="connsiteX0" fmla="*/ 7269107 w 7269107"/>
                <a:gd name="connsiteY0" fmla="*/ 5518449 h 6858000"/>
                <a:gd name="connsiteX1" fmla="*/ 7269107 w 7269107"/>
                <a:gd name="connsiteY1" fmla="*/ 6823281 h 6858000"/>
                <a:gd name="connsiteX2" fmla="*/ 7224122 w 7269107"/>
                <a:gd name="connsiteY2" fmla="*/ 6858000 h 6858000"/>
                <a:gd name="connsiteX3" fmla="*/ 4927054 w 7269107"/>
                <a:gd name="connsiteY3" fmla="*/ 6858000 h 6858000"/>
                <a:gd name="connsiteX4" fmla="*/ 4982167 w 7269107"/>
                <a:gd name="connsiteY4" fmla="*/ 6852876 h 6858000"/>
                <a:gd name="connsiteX5" fmla="*/ 5743768 w 7269107"/>
                <a:gd name="connsiteY5" fmla="*/ 6606245 h 6858000"/>
                <a:gd name="connsiteX6" fmla="*/ 6843778 w 7269107"/>
                <a:gd name="connsiteY6" fmla="*/ 5848440 h 6858000"/>
                <a:gd name="connsiteX7" fmla="*/ 7115515 w 7269107"/>
                <a:gd name="connsiteY7" fmla="*/ 5637891 h 6858000"/>
                <a:gd name="connsiteX8" fmla="*/ 6870111 w 7269107"/>
                <a:gd name="connsiteY8" fmla="*/ 0 h 6858000"/>
                <a:gd name="connsiteX9" fmla="*/ 7269107 w 7269107"/>
                <a:gd name="connsiteY9" fmla="*/ 0 h 6858000"/>
                <a:gd name="connsiteX10" fmla="*/ 7269107 w 7269107"/>
                <a:gd name="connsiteY10" fmla="*/ 243137 h 6858000"/>
                <a:gd name="connsiteX11" fmla="*/ 7089989 w 7269107"/>
                <a:gd name="connsiteY11" fmla="*/ 119955 h 6858000"/>
                <a:gd name="connsiteX12" fmla="*/ 6952948 w 7269107"/>
                <a:gd name="connsiteY12" fmla="*/ 41521 h 6858000"/>
                <a:gd name="connsiteX13" fmla="*/ 1797606 w 7269107"/>
                <a:gd name="connsiteY13" fmla="*/ 0 h 6858000"/>
                <a:gd name="connsiteX14" fmla="*/ 3815328 w 7269107"/>
                <a:gd name="connsiteY14" fmla="*/ 0 h 6858000"/>
                <a:gd name="connsiteX15" fmla="*/ 3627371 w 7269107"/>
                <a:gd name="connsiteY15" fmla="*/ 77142 h 6858000"/>
                <a:gd name="connsiteX16" fmla="*/ 2379115 w 7269107"/>
                <a:gd name="connsiteY16" fmla="*/ 856285 h 6858000"/>
                <a:gd name="connsiteX17" fmla="*/ 1386699 w 7269107"/>
                <a:gd name="connsiteY17" fmla="*/ 2086062 h 6858000"/>
                <a:gd name="connsiteX18" fmla="*/ 1031258 w 7269107"/>
                <a:gd name="connsiteY18" fmla="*/ 3498372 h 6858000"/>
                <a:gd name="connsiteX19" fmla="*/ 1618904 w 7269107"/>
                <a:gd name="connsiteY19" fmla="*/ 4781604 h 6858000"/>
                <a:gd name="connsiteX20" fmla="*/ 1934812 w 7269107"/>
                <a:gd name="connsiteY20" fmla="*/ 5225904 h 6858000"/>
                <a:gd name="connsiteX21" fmla="*/ 3140010 w 7269107"/>
                <a:gd name="connsiteY21" fmla="*/ 6456196 h 6858000"/>
                <a:gd name="connsiteX22" fmla="*/ 4281662 w 7269107"/>
                <a:gd name="connsiteY22" fmla="*/ 6843305 h 6858000"/>
                <a:gd name="connsiteX23" fmla="*/ 4449058 w 7269107"/>
                <a:gd name="connsiteY23" fmla="*/ 6858000 h 6858000"/>
                <a:gd name="connsiteX24" fmla="*/ 1970756 w 7269107"/>
                <a:gd name="connsiteY24" fmla="*/ 6858000 h 6858000"/>
                <a:gd name="connsiteX25" fmla="*/ 1735871 w 7269107"/>
                <a:gd name="connsiteY25" fmla="*/ 6627685 h 6858000"/>
                <a:gd name="connsiteX26" fmla="*/ 1080930 w 7269107"/>
                <a:gd name="connsiteY26" fmla="*/ 5805127 h 6858000"/>
                <a:gd name="connsiteX27" fmla="*/ 0 w 7269107"/>
                <a:gd name="connsiteY27" fmla="*/ 3498372 h 6858000"/>
                <a:gd name="connsiteX28" fmla="*/ 1708172 w 7269107"/>
                <a:gd name="connsiteY28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69107" h="6858000">
                  <a:moveTo>
                    <a:pt x="7269107" y="5518449"/>
                  </a:moveTo>
                  <a:lnTo>
                    <a:pt x="7269107" y="6823281"/>
                  </a:lnTo>
                  <a:lnTo>
                    <a:pt x="7224122" y="6858000"/>
                  </a:lnTo>
                  <a:lnTo>
                    <a:pt x="4927054" y="6858000"/>
                  </a:lnTo>
                  <a:lnTo>
                    <a:pt x="4982167" y="6852876"/>
                  </a:lnTo>
                  <a:cubicBezTo>
                    <a:pt x="5236517" y="6821036"/>
                    <a:pt x="5483373" y="6740566"/>
                    <a:pt x="5743768" y="6606245"/>
                  </a:cubicBezTo>
                  <a:cubicBezTo>
                    <a:pt x="6099551" y="6422337"/>
                    <a:pt x="6452586" y="6154209"/>
                    <a:pt x="6843778" y="5848440"/>
                  </a:cubicBezTo>
                  <a:cubicBezTo>
                    <a:pt x="6935559" y="5776768"/>
                    <a:pt x="7026997" y="5706642"/>
                    <a:pt x="7115515" y="5637891"/>
                  </a:cubicBezTo>
                  <a:close/>
                  <a:moveTo>
                    <a:pt x="6870111" y="0"/>
                  </a:moveTo>
                  <a:lnTo>
                    <a:pt x="7269107" y="0"/>
                  </a:lnTo>
                  <a:lnTo>
                    <a:pt x="7269107" y="243137"/>
                  </a:lnTo>
                  <a:lnTo>
                    <a:pt x="7089989" y="119955"/>
                  </a:lnTo>
                  <a:cubicBezTo>
                    <a:pt x="7045081" y="92581"/>
                    <a:pt x="6999384" y="66425"/>
                    <a:pt x="6952948" y="41521"/>
                  </a:cubicBezTo>
                  <a:close/>
                  <a:moveTo>
                    <a:pt x="1797606" y="0"/>
                  </a:moveTo>
                  <a:lnTo>
                    <a:pt x="3815328" y="0"/>
                  </a:lnTo>
                  <a:lnTo>
                    <a:pt x="3627371" y="77142"/>
                  </a:lnTo>
                  <a:cubicBezTo>
                    <a:pt x="3175548" y="273822"/>
                    <a:pt x="2754868" y="536281"/>
                    <a:pt x="2379115" y="856285"/>
                  </a:cubicBezTo>
                  <a:cubicBezTo>
                    <a:pt x="1959736" y="1215679"/>
                    <a:pt x="1616497" y="1640901"/>
                    <a:pt x="1386699" y="2086062"/>
                  </a:cubicBezTo>
                  <a:cubicBezTo>
                    <a:pt x="1151572" y="2543083"/>
                    <a:pt x="1031258" y="3018150"/>
                    <a:pt x="1031258" y="3498372"/>
                  </a:cubicBezTo>
                  <a:cubicBezTo>
                    <a:pt x="1031258" y="3957455"/>
                    <a:pt x="1211213" y="4223692"/>
                    <a:pt x="1618904" y="4781604"/>
                  </a:cubicBezTo>
                  <a:cubicBezTo>
                    <a:pt x="1720826" y="4921339"/>
                    <a:pt x="1826186" y="5065887"/>
                    <a:pt x="1934812" y="5225904"/>
                  </a:cubicBezTo>
                  <a:cubicBezTo>
                    <a:pt x="2318957" y="5792064"/>
                    <a:pt x="2713069" y="6194600"/>
                    <a:pt x="3140010" y="6456196"/>
                  </a:cubicBezTo>
                  <a:cubicBezTo>
                    <a:pt x="3479423" y="6664512"/>
                    <a:pt x="3855769" y="6792387"/>
                    <a:pt x="4281662" y="6843305"/>
                  </a:cubicBezTo>
                  <a:lnTo>
                    <a:pt x="4449058" y="6858000"/>
                  </a:lnTo>
                  <a:lnTo>
                    <a:pt x="1970756" y="6858000"/>
                  </a:lnTo>
                  <a:lnTo>
                    <a:pt x="1735871" y="6627685"/>
                  </a:lnTo>
                  <a:cubicBezTo>
                    <a:pt x="1502482" y="6382823"/>
                    <a:pt x="1285773" y="6107254"/>
                    <a:pt x="1080930" y="5805127"/>
                  </a:cubicBezTo>
                  <a:cubicBezTo>
                    <a:pt x="556364" y="5032027"/>
                    <a:pt x="0" y="4501616"/>
                    <a:pt x="0" y="3498372"/>
                  </a:cubicBezTo>
                  <a:cubicBezTo>
                    <a:pt x="0" y="2160829"/>
                    <a:pt x="685185" y="949872"/>
                    <a:pt x="1708172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DEAC7B1E-73D7-4082-97ED-DFE16B1B2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4153677"/>
              </p:ext>
            </p:extLst>
          </p:nvPr>
        </p:nvGraphicFramePr>
        <p:xfrm>
          <a:off x="6632812" y="1032987"/>
          <a:ext cx="4919108" cy="4792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6-1">
            <a:hlinkClick r:id="" action="ppaction://media"/>
            <a:extLst>
              <a:ext uri="{FF2B5EF4-FFF2-40B4-BE49-F238E27FC236}">
                <a16:creationId xmlns:a16="http://schemas.microsoft.com/office/drawing/2014/main" id="{F5D108A2-717F-4FDF-AFF8-D34FE2DC7E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57600" y="-917042"/>
            <a:ext cx="609600" cy="609600"/>
          </a:xfrm>
          <a:prstGeom prst="rect">
            <a:avLst/>
          </a:prstGeom>
        </p:spPr>
      </p:pic>
      <p:pic>
        <p:nvPicPr>
          <p:cNvPr id="5" name="6-2">
            <a:hlinkClick r:id="" action="ppaction://media"/>
            <a:extLst>
              <a:ext uri="{FF2B5EF4-FFF2-40B4-BE49-F238E27FC236}">
                <a16:creationId xmlns:a16="http://schemas.microsoft.com/office/drawing/2014/main" id="{66199442-15DA-49CB-B2DB-A6D82E76AEE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924800" y="-9170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5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000">
        <p:fade/>
      </p:transition>
    </mc:Choice>
    <mc:Fallback xmlns="">
      <p:transition spd="med" advTm="3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9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7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92C74D40-A4BF-4578-B4A3-585F5F708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ja-JP" alt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おわり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96B3B2-DB97-4D5A-B434-0A018CD33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5729" y="4165152"/>
            <a:ext cx="5760846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kumimoji="1" lang="ja-JP" altLang="en-US" sz="24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ご視聴ありがとうございました</a:t>
            </a:r>
          </a:p>
        </p:txBody>
      </p:sp>
      <p:pic>
        <p:nvPicPr>
          <p:cNvPr id="4" name="7">
            <a:hlinkClick r:id="" action="ppaction://media"/>
            <a:extLst>
              <a:ext uri="{FF2B5EF4-FFF2-40B4-BE49-F238E27FC236}">
                <a16:creationId xmlns:a16="http://schemas.microsoft.com/office/drawing/2014/main" id="{53914315-DA9C-4E95-8A9A-00150F1D7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-8096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0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000">
        <p:fade/>
      </p:transition>
    </mc:Choice>
    <mc:Fallback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117</Words>
  <Application>Microsoft Office PowerPoint</Application>
  <PresentationFormat>ワイド画面</PresentationFormat>
  <Paragraphs>15</Paragraphs>
  <Slides>7</Slides>
  <Notes>2</Notes>
  <HiddenSlides>0</HiddenSlides>
  <MMClips>26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游ゴシック</vt:lpstr>
      <vt:lpstr>游ゴシック Light</vt:lpstr>
      <vt:lpstr>Arial</vt:lpstr>
      <vt:lpstr>Office テーマ</vt:lpstr>
      <vt:lpstr>CastBackgroundの 機能紹介</vt:lpstr>
      <vt:lpstr>ツール概要</vt:lpstr>
      <vt:lpstr>PowerPoint プレゼンテーション</vt:lpstr>
      <vt:lpstr>PowerPoint プレゼンテーション</vt:lpstr>
      <vt:lpstr>PowerPoint プレゼンテーション</vt:lpstr>
      <vt:lpstr>Ver1.0.0時点で 表示できるデータ</vt:lpstr>
      <vt:lpstr>おわり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CastBackgroundの 機能紹介</dc:title>
  <dc:creator>高見知英</dc:creator>
  <cp:lastModifiedBy>高見知英</cp:lastModifiedBy>
  <cp:revision>20</cp:revision>
  <dcterms:created xsi:type="dcterms:W3CDTF">2021-03-28T23:27:36Z</dcterms:created>
  <dcterms:modified xsi:type="dcterms:W3CDTF">2021-03-29T06:14:58Z</dcterms:modified>
</cp:coreProperties>
</file>